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95" r:id="rId4"/>
    <p:sldId id="303" r:id="rId5"/>
    <p:sldId id="302" r:id="rId6"/>
    <p:sldId id="285" r:id="rId7"/>
    <p:sldId id="282" r:id="rId8"/>
    <p:sldId id="268" r:id="rId9"/>
    <p:sldId id="296" r:id="rId10"/>
    <p:sldId id="297" r:id="rId11"/>
    <p:sldId id="298" r:id="rId12"/>
    <p:sldId id="299" r:id="rId13"/>
    <p:sldId id="300" r:id="rId14"/>
    <p:sldId id="301" r:id="rId15"/>
    <p:sldId id="286" r:id="rId16"/>
    <p:sldId id="287" r:id="rId17"/>
    <p:sldId id="288" r:id="rId18"/>
    <p:sldId id="289" r:id="rId19"/>
    <p:sldId id="291" r:id="rId20"/>
    <p:sldId id="292" r:id="rId21"/>
    <p:sldId id="29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m" initials="m" lastIdx="1" clrIdx="0">
    <p:extLst>
      <p:ext uri="{19B8F6BF-5375-455C-9EA6-DF929625EA0E}">
        <p15:presenceInfo xmlns:p15="http://schemas.microsoft.com/office/powerpoint/2012/main" userId="m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33FF"/>
    <a:srgbClr val="000000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9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9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6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8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9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1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3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9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C1981-119F-4E91-A698-96D6CED12BF2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5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d_szaman@yahoo.com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4974" y="993914"/>
            <a:ext cx="8812696" cy="4903304"/>
          </a:xfrm>
          <a:prstGeom prst="rect">
            <a:avLst/>
          </a:prstGeom>
          <a:noFill/>
          <a:effectLst>
            <a:outerShdw blurRad="1168400" dist="1536700" dir="960000" sx="200000" sy="200000" algn="bl" rotWithShape="0">
              <a:prstClr val="black">
                <a:alpha val="22000"/>
              </a:prstClr>
            </a:outerShdw>
          </a:effectLst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r>
              <a:rPr lang="en-US" sz="5400" b="1" dirty="0" err="1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5400" b="1" dirty="0">
              <a:ln w="13462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28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03"/>
          <p:cNvGrpSpPr/>
          <p:nvPr/>
        </p:nvGrpSpPr>
        <p:grpSpPr>
          <a:xfrm>
            <a:off x="838940" y="3037966"/>
            <a:ext cx="4907043" cy="1127553"/>
            <a:chOff x="838940" y="3037966"/>
            <a:chExt cx="4907043" cy="1127553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3050438" y="3229950"/>
              <a:ext cx="1423704" cy="347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838940" y="3037966"/>
              <a:ext cx="2211498" cy="447113"/>
              <a:chOff x="824310" y="3037966"/>
              <a:chExt cx="2445584" cy="517789"/>
            </a:xfrm>
          </p:grpSpPr>
          <p:sp>
            <p:nvSpPr>
              <p:cNvPr id="2" name="Flowchart: Delay 1"/>
              <p:cNvSpPr/>
              <p:nvPr/>
            </p:nvSpPr>
            <p:spPr>
              <a:xfrm>
                <a:off x="1863430" y="3037966"/>
                <a:ext cx="683359" cy="517789"/>
              </a:xfrm>
              <a:prstGeom prst="flowChartDelay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824310" y="3138998"/>
                <a:ext cx="10391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V="1">
                <a:off x="1230601" y="3454724"/>
                <a:ext cx="632828" cy="888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230601" y="3153554"/>
                <a:ext cx="0" cy="32461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2565071" y="3234338"/>
                <a:ext cx="156183" cy="15019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 flipV="1">
                <a:off x="2739536" y="3301230"/>
                <a:ext cx="530358" cy="356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854693" y="3718406"/>
              <a:ext cx="2211498" cy="447113"/>
              <a:chOff x="824310" y="3037966"/>
              <a:chExt cx="2445584" cy="517789"/>
            </a:xfrm>
          </p:grpSpPr>
          <p:sp>
            <p:nvSpPr>
              <p:cNvPr id="36" name="Flowchart: Delay 35"/>
              <p:cNvSpPr/>
              <p:nvPr/>
            </p:nvSpPr>
            <p:spPr>
              <a:xfrm>
                <a:off x="1863430" y="3037966"/>
                <a:ext cx="683359" cy="517789"/>
              </a:xfrm>
              <a:prstGeom prst="flowChartDelay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824310" y="3138998"/>
                <a:ext cx="10391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1230601" y="3454724"/>
                <a:ext cx="632828" cy="888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1230601" y="3153554"/>
                <a:ext cx="0" cy="32461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Oval 47"/>
              <p:cNvSpPr/>
              <p:nvPr/>
            </p:nvSpPr>
            <p:spPr>
              <a:xfrm>
                <a:off x="2565071" y="3234338"/>
                <a:ext cx="156183" cy="15019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V="1">
                <a:off x="2739536" y="3301230"/>
                <a:ext cx="530358" cy="356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Flowchart: Delay 50"/>
            <p:cNvSpPr/>
            <p:nvPr/>
          </p:nvSpPr>
          <p:spPr>
            <a:xfrm>
              <a:off x="4474143" y="3139510"/>
              <a:ext cx="617949" cy="447113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5108624" y="3309078"/>
              <a:ext cx="141234" cy="12969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 flipV="1">
              <a:off x="5266390" y="3366840"/>
              <a:ext cx="479593" cy="307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3066191" y="3495016"/>
              <a:ext cx="1407951" cy="450720"/>
              <a:chOff x="3066191" y="3495016"/>
              <a:chExt cx="1407951" cy="450720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3901887" y="3499382"/>
                <a:ext cx="572255" cy="767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910555" y="3495016"/>
                <a:ext cx="7064" cy="44427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3066191" y="3925731"/>
                <a:ext cx="864033" cy="20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6" name="Group 85"/>
          <p:cNvGrpSpPr/>
          <p:nvPr/>
        </p:nvGrpSpPr>
        <p:grpSpPr>
          <a:xfrm>
            <a:off x="8613214" y="3265476"/>
            <a:ext cx="1905413" cy="535601"/>
            <a:chOff x="7850517" y="2848788"/>
            <a:chExt cx="1905413" cy="535601"/>
          </a:xfrm>
        </p:grpSpPr>
        <p:sp>
          <p:nvSpPr>
            <p:cNvPr id="59" name="Flowchart: Delay 4"/>
            <p:cNvSpPr/>
            <p:nvPr/>
          </p:nvSpPr>
          <p:spPr>
            <a:xfrm>
              <a:off x="8398674" y="2848788"/>
              <a:ext cx="704229" cy="535601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5503" h="2156408">
                  <a:moveTo>
                    <a:pt x="53816" y="20143"/>
                  </a:moveTo>
                  <a:lnTo>
                    <a:pt x="1231170" y="0"/>
                  </a:lnTo>
                  <a:cubicBezTo>
                    <a:pt x="1808935" y="0"/>
                    <a:pt x="2426981" y="681021"/>
                    <a:pt x="2425501" y="1025210"/>
                  </a:cubicBezTo>
                  <a:cubicBezTo>
                    <a:pt x="2424021" y="1369399"/>
                    <a:pt x="1800055" y="2065134"/>
                    <a:pt x="1222290" y="2065134"/>
                  </a:cubicBezTo>
                  <a:lnTo>
                    <a:pt x="143964" y="2146467"/>
                  </a:lnTo>
                  <a:cubicBezTo>
                    <a:pt x="-40348" y="2140008"/>
                    <a:pt x="274961" y="1842720"/>
                    <a:pt x="250972" y="1844357"/>
                  </a:cubicBezTo>
                  <a:cubicBezTo>
                    <a:pt x="226983" y="1845994"/>
                    <a:pt x="-3110" y="2163553"/>
                    <a:pt x="31" y="2156287"/>
                  </a:cubicBezTo>
                  <a:cubicBezTo>
                    <a:pt x="3172" y="2149021"/>
                    <a:pt x="207425" y="1905924"/>
                    <a:pt x="269820" y="1800761"/>
                  </a:cubicBezTo>
                  <a:cubicBezTo>
                    <a:pt x="332215" y="1695598"/>
                    <a:pt x="339000" y="1654701"/>
                    <a:pt x="374401" y="1525309"/>
                  </a:cubicBezTo>
                  <a:cubicBezTo>
                    <a:pt x="409802" y="1395917"/>
                    <a:pt x="414523" y="1137134"/>
                    <a:pt x="416883" y="1018305"/>
                  </a:cubicBezTo>
                  <a:cubicBezTo>
                    <a:pt x="419243" y="899476"/>
                    <a:pt x="435477" y="897877"/>
                    <a:pt x="416883" y="812335"/>
                  </a:cubicBezTo>
                  <a:cubicBezTo>
                    <a:pt x="398289" y="726793"/>
                    <a:pt x="64173" y="-8306"/>
                    <a:pt x="305322" y="505056"/>
                  </a:cubicBezTo>
                  <a:cubicBezTo>
                    <a:pt x="302962" y="468087"/>
                    <a:pt x="325509" y="606048"/>
                    <a:pt x="320200" y="485404"/>
                  </a:cubicBezTo>
                  <a:lnTo>
                    <a:pt x="53816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7850517" y="2986650"/>
              <a:ext cx="636986" cy="400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7855864" y="3238498"/>
              <a:ext cx="636986" cy="400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9118944" y="3094424"/>
              <a:ext cx="636986" cy="400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7" y="1509628"/>
            <a:ext cx="10358632" cy="769441"/>
          </a:xfrm>
          <a:prstGeom prst="rect">
            <a:avLst/>
          </a:prstGeom>
          <a:solidFill>
            <a:srgbClr val="3333F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 </a:t>
            </a:r>
            <a:r>
              <a:rPr lang="en-US" sz="36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তৈরী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solidFill>
                <a:srgbClr val="00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41631" y="3321009"/>
            <a:ext cx="1054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A+B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1437" y="5615722"/>
            <a:ext cx="7149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 (</a:t>
            </a:r>
            <a:r>
              <a:rPr lang="bn-BD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 (</a:t>
            </a: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অর) </a:t>
            </a:r>
            <a:r>
              <a:rPr lang="bn-BD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2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7370198" y="3606867"/>
            <a:ext cx="636986" cy="4003"/>
          </a:xfrm>
          <a:prstGeom prst="line">
            <a:avLst/>
          </a:prstGeom>
          <a:ln w="50800" cmpd="dbl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2605690" y="2845724"/>
            <a:ext cx="1229263" cy="1070030"/>
            <a:chOff x="2603728" y="2846107"/>
            <a:chExt cx="1229263" cy="1070030"/>
          </a:xfrm>
        </p:grpSpPr>
        <p:grpSp>
          <p:nvGrpSpPr>
            <p:cNvPr id="73" name="Group 72"/>
            <p:cNvGrpSpPr/>
            <p:nvPr/>
          </p:nvGrpSpPr>
          <p:grpSpPr>
            <a:xfrm>
              <a:off x="2609666" y="2846107"/>
              <a:ext cx="1223325" cy="461665"/>
              <a:chOff x="2606209" y="2765174"/>
              <a:chExt cx="1223325" cy="461665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2606209" y="2765174"/>
                <a:ext cx="12233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A.A = A</a:t>
                </a:r>
                <a:endPara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flipV="1">
                <a:off x="2752006" y="2824266"/>
                <a:ext cx="375417" cy="10853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511503" y="2828904"/>
                <a:ext cx="175846" cy="319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2603728" y="3454472"/>
              <a:ext cx="1223325" cy="461665"/>
              <a:chOff x="2603728" y="3454472"/>
              <a:chExt cx="1223325" cy="461665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2603728" y="3454472"/>
                <a:ext cx="12233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B.B = B</a:t>
                </a:r>
                <a:endPara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6" name="Straight Connector 65"/>
              <p:cNvCxnSpPr/>
              <p:nvPr/>
            </p:nvCxnSpPr>
            <p:spPr>
              <a:xfrm flipV="1">
                <a:off x="2714500" y="3519628"/>
                <a:ext cx="420116" cy="373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V="1">
                <a:off x="3520844" y="3518972"/>
                <a:ext cx="180215" cy="550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Group 73"/>
          <p:cNvGrpSpPr/>
          <p:nvPr/>
        </p:nvGrpSpPr>
        <p:grpSpPr>
          <a:xfrm>
            <a:off x="5703129" y="2930864"/>
            <a:ext cx="1223325" cy="1182318"/>
            <a:chOff x="2739885" y="2719860"/>
            <a:chExt cx="1223325" cy="1182318"/>
          </a:xfrm>
        </p:grpSpPr>
        <p:sp>
          <p:nvSpPr>
            <p:cNvPr id="75" name="TextBox 74"/>
            <p:cNvSpPr txBox="1"/>
            <p:nvPr/>
          </p:nvSpPr>
          <p:spPr>
            <a:xfrm>
              <a:off x="2739885" y="2748016"/>
              <a:ext cx="1223325" cy="1154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2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A.B</a:t>
              </a:r>
            </a:p>
            <a:p>
              <a:pPr algn="ctr"/>
              <a:endParaRPr lang="en-US" sz="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=A+B</a:t>
              </a:r>
            </a:p>
            <a:p>
              <a:pPr algn="ctr"/>
              <a:r>
                <a:rPr lang="en-US" sz="2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=A+B</a:t>
              </a:r>
              <a:endPara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>
            <a:xfrm flipV="1">
              <a:off x="3355952" y="2719860"/>
              <a:ext cx="375417" cy="108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587815" y="2812421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3365814" y="2818459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172189" y="3232842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473008" y="3226261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3473008" y="3163567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3169489" y="3175234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7722283" y="5055517"/>
            <a:ext cx="3902030" cy="461665"/>
            <a:chOff x="9169718" y="4606996"/>
            <a:chExt cx="3902030" cy="461665"/>
          </a:xfrm>
        </p:grpSpPr>
        <p:sp>
          <p:nvSpPr>
            <p:cNvPr id="38" name="TextBox 37"/>
            <p:cNvSpPr txBox="1"/>
            <p:nvPr/>
          </p:nvSpPr>
          <p:spPr>
            <a:xfrm>
              <a:off x="9169718" y="4606996"/>
              <a:ext cx="3902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ডি-মরগ্যানের সূত্রানুসারে </a:t>
              </a:r>
              <a:r>
                <a:rPr lang="en-US" sz="2400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A.A=A</a:t>
              </a:r>
              <a:r>
                <a:rPr lang="bn-BD" sz="2400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+</a:t>
              </a:r>
              <a:r>
                <a:rPr lang="en-US" sz="2400" dirty="0" smtClean="0">
                  <a:solidFill>
                    <a:srgbClr val="00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  <a:endParaRPr lang="en-US" sz="24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1678601" y="4631563"/>
              <a:ext cx="32867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12343804" y="4631563"/>
              <a:ext cx="135121" cy="239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2753422" y="4622905"/>
              <a:ext cx="135121" cy="239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479846" y="2914928"/>
            <a:ext cx="279030" cy="1097373"/>
            <a:chOff x="479846" y="2914928"/>
            <a:chExt cx="279030" cy="1097373"/>
          </a:xfrm>
        </p:grpSpPr>
        <p:sp>
          <p:nvSpPr>
            <p:cNvPr id="27" name="TextBox 26"/>
            <p:cNvSpPr txBox="1"/>
            <p:nvPr/>
          </p:nvSpPr>
          <p:spPr>
            <a:xfrm>
              <a:off x="479846" y="2914928"/>
              <a:ext cx="2679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90928" y="3550636"/>
              <a:ext cx="2679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8364722" y="3220673"/>
            <a:ext cx="277458" cy="633280"/>
            <a:chOff x="8711964" y="2803985"/>
            <a:chExt cx="277458" cy="633280"/>
          </a:xfrm>
        </p:grpSpPr>
        <p:sp>
          <p:nvSpPr>
            <p:cNvPr id="30" name="TextBox 29"/>
            <p:cNvSpPr txBox="1"/>
            <p:nvPr/>
          </p:nvSpPr>
          <p:spPr>
            <a:xfrm>
              <a:off x="8711964" y="2803985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721474" y="3067933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395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2 0.00741 L 0.12617 0.01042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7" y="1509628"/>
            <a:ext cx="10358632" cy="769441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en-US" sz="36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2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AND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এ্যান্ড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তৈরী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solidFill>
                <a:srgbClr val="00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632830" y="3615673"/>
            <a:ext cx="91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 =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1437" y="5615722"/>
            <a:ext cx="761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 (</a:t>
            </a:r>
            <a:r>
              <a:rPr lang="bn-BD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AND (</a:t>
            </a: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এ্যান্ড) </a:t>
            </a:r>
            <a:r>
              <a:rPr lang="bn-BD" sz="28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28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7578315" y="3822578"/>
            <a:ext cx="636986" cy="4003"/>
          </a:xfrm>
          <a:prstGeom prst="line">
            <a:avLst/>
          </a:prstGeom>
          <a:ln w="50800" cmpd="dbl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8226135" y="5029200"/>
            <a:ext cx="2945037" cy="426427"/>
            <a:chOff x="9169718" y="4580679"/>
            <a:chExt cx="2945037" cy="426427"/>
          </a:xfrm>
        </p:grpSpPr>
        <p:sp>
          <p:nvSpPr>
            <p:cNvPr id="38" name="TextBox 37"/>
            <p:cNvSpPr txBox="1"/>
            <p:nvPr/>
          </p:nvSpPr>
          <p:spPr>
            <a:xfrm>
              <a:off x="9169718" y="4606996"/>
              <a:ext cx="2945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000" dirty="0" smtClean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অর্থাৎ </a:t>
              </a:r>
              <a:r>
                <a:rPr lang="en-US" sz="2000" dirty="0" smtClean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X=</a:t>
              </a:r>
              <a:r>
                <a:rPr lang="bn-BD" sz="2000" dirty="0" smtClean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000" dirty="0" smtClean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AB.AB=AB=AB</a:t>
              </a:r>
              <a:endParaRPr lang="en-US" sz="2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218495" y="4631563"/>
              <a:ext cx="281796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0634859" y="4631563"/>
              <a:ext cx="281796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10219702" y="4580679"/>
              <a:ext cx="696953" cy="145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11165546" y="4661300"/>
              <a:ext cx="281796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11165546" y="4636619"/>
              <a:ext cx="281796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8364722" y="3480777"/>
            <a:ext cx="251460" cy="726730"/>
            <a:chOff x="8711964" y="2803985"/>
            <a:chExt cx="277458" cy="633280"/>
          </a:xfrm>
        </p:grpSpPr>
        <p:sp>
          <p:nvSpPr>
            <p:cNvPr id="30" name="TextBox 29"/>
            <p:cNvSpPr txBox="1"/>
            <p:nvPr/>
          </p:nvSpPr>
          <p:spPr>
            <a:xfrm>
              <a:off x="8711964" y="2803985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721474" y="3067933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91822" y="3403338"/>
            <a:ext cx="5172916" cy="805746"/>
            <a:chOff x="891822" y="3403338"/>
            <a:chExt cx="5172916" cy="805746"/>
          </a:xfrm>
        </p:grpSpPr>
        <p:sp>
          <p:nvSpPr>
            <p:cNvPr id="14" name="Flowchart: Delay 13"/>
            <p:cNvSpPr/>
            <p:nvPr/>
          </p:nvSpPr>
          <p:spPr>
            <a:xfrm>
              <a:off x="1885244" y="3403338"/>
              <a:ext cx="835377" cy="649373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891822" y="3905955"/>
              <a:ext cx="99342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91822" y="3544565"/>
              <a:ext cx="99342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2720621" y="3643897"/>
              <a:ext cx="203201" cy="1987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lowchart: Delay 88"/>
            <p:cNvSpPr/>
            <p:nvPr/>
          </p:nvSpPr>
          <p:spPr>
            <a:xfrm>
              <a:off x="4350082" y="3559711"/>
              <a:ext cx="835377" cy="649373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/>
            <p:nvPr/>
          </p:nvCxnSpPr>
          <p:spPr>
            <a:xfrm flipV="1">
              <a:off x="3384062" y="4074401"/>
              <a:ext cx="966020" cy="2086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20" idx="6"/>
            </p:cNvCxnSpPr>
            <p:nvPr/>
          </p:nvCxnSpPr>
          <p:spPr>
            <a:xfrm flipV="1">
              <a:off x="2923822" y="3700938"/>
              <a:ext cx="1426260" cy="4234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Oval 93"/>
            <p:cNvSpPr/>
            <p:nvPr/>
          </p:nvSpPr>
          <p:spPr>
            <a:xfrm>
              <a:off x="5185459" y="3758892"/>
              <a:ext cx="203201" cy="1987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3376076" y="3751096"/>
              <a:ext cx="7986" cy="36370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5403614" y="3842080"/>
              <a:ext cx="661124" cy="1043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 132"/>
          <p:cNvGrpSpPr/>
          <p:nvPr/>
        </p:nvGrpSpPr>
        <p:grpSpPr>
          <a:xfrm>
            <a:off x="8616182" y="3528774"/>
            <a:ext cx="1956679" cy="608207"/>
            <a:chOff x="8616182" y="3528774"/>
            <a:chExt cx="1956679" cy="608207"/>
          </a:xfrm>
        </p:grpSpPr>
        <p:sp>
          <p:nvSpPr>
            <p:cNvPr id="105" name="Flowchart: Delay 104"/>
            <p:cNvSpPr/>
            <p:nvPr/>
          </p:nvSpPr>
          <p:spPr>
            <a:xfrm>
              <a:off x="9215971" y="3528774"/>
              <a:ext cx="757101" cy="608207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V="1">
              <a:off x="8616182" y="3957649"/>
              <a:ext cx="599789" cy="10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8616182" y="3663316"/>
              <a:ext cx="599789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V="1">
              <a:off x="9973072" y="3832877"/>
              <a:ext cx="599789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539964" y="3342026"/>
            <a:ext cx="336903" cy="867058"/>
            <a:chOff x="8711964" y="2803985"/>
            <a:chExt cx="277458" cy="633280"/>
          </a:xfrm>
        </p:grpSpPr>
        <p:sp>
          <p:nvSpPr>
            <p:cNvPr id="116" name="TextBox 115"/>
            <p:cNvSpPr txBox="1"/>
            <p:nvPr/>
          </p:nvSpPr>
          <p:spPr>
            <a:xfrm>
              <a:off x="8711964" y="2803985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8721474" y="3067933"/>
              <a:ext cx="267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882485" y="3499779"/>
            <a:ext cx="578493" cy="608207"/>
            <a:chOff x="3091808" y="3316406"/>
            <a:chExt cx="578493" cy="1274990"/>
          </a:xfrm>
        </p:grpSpPr>
        <p:sp>
          <p:nvSpPr>
            <p:cNvPr id="119" name="TextBox 118"/>
            <p:cNvSpPr txBox="1"/>
            <p:nvPr/>
          </p:nvSpPr>
          <p:spPr>
            <a:xfrm>
              <a:off x="3091808" y="3316406"/>
              <a:ext cx="5295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136901" y="4222064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3" name="Straight Connector 122"/>
            <p:cNvCxnSpPr/>
            <p:nvPr/>
          </p:nvCxnSpPr>
          <p:spPr>
            <a:xfrm>
              <a:off x="3238500" y="3356208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3285473" y="4270608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6054136" y="3615673"/>
            <a:ext cx="1278726" cy="392456"/>
            <a:chOff x="6054136" y="3615673"/>
            <a:chExt cx="1278726" cy="392456"/>
          </a:xfrm>
        </p:grpSpPr>
        <p:sp>
          <p:nvSpPr>
            <p:cNvPr id="121" name="TextBox 120"/>
            <p:cNvSpPr txBox="1"/>
            <p:nvPr/>
          </p:nvSpPr>
          <p:spPr>
            <a:xfrm>
              <a:off x="6054136" y="3638797"/>
              <a:ext cx="12787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 = </a:t>
              </a:r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AB.AB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>
              <a:off x="6585018" y="3685738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585019" y="3615673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6962090" y="3685738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6962091" y="3615673"/>
              <a:ext cx="25413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3757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96296E-6 L 0.13425 0.00116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3.7037E-6 L 0.11719 -0.0076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9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নর)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7" y="1509628"/>
            <a:ext cx="10358632" cy="769441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</a:t>
            </a:r>
            <a:r>
              <a:rPr lang="en-US" sz="36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তৈরী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solidFill>
                <a:srgbClr val="00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8184630" y="3611438"/>
            <a:ext cx="2375357" cy="635332"/>
            <a:chOff x="8229600" y="3612608"/>
            <a:chExt cx="2375357" cy="635332"/>
          </a:xfrm>
        </p:grpSpPr>
        <p:sp>
          <p:nvSpPr>
            <p:cNvPr id="21" name="Flowchart: Extract 20"/>
            <p:cNvSpPr/>
            <p:nvPr/>
          </p:nvSpPr>
          <p:spPr>
            <a:xfrm rot="5400000">
              <a:off x="8934697" y="3559170"/>
              <a:ext cx="635332" cy="742207"/>
            </a:xfrm>
            <a:prstGeom prst="flowChartExtra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229600" y="3924335"/>
              <a:ext cx="651659" cy="1187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9678578" y="3861473"/>
              <a:ext cx="196048" cy="156042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9874626" y="3924335"/>
              <a:ext cx="730331" cy="59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388376" y="3426038"/>
            <a:ext cx="493796" cy="1063794"/>
            <a:chOff x="463326" y="3374169"/>
            <a:chExt cx="267948" cy="1111994"/>
          </a:xfrm>
        </p:grpSpPr>
        <p:sp>
          <p:nvSpPr>
            <p:cNvPr id="27" name="TextBox 26"/>
            <p:cNvSpPr txBox="1"/>
            <p:nvPr/>
          </p:nvSpPr>
          <p:spPr>
            <a:xfrm>
              <a:off x="463326" y="3374169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63326" y="4003580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895166" y="3686747"/>
            <a:ext cx="267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574410" y="3703200"/>
            <a:ext cx="1950737" cy="461665"/>
            <a:chOff x="5178703" y="3689969"/>
            <a:chExt cx="1777943" cy="461665"/>
          </a:xfrm>
        </p:grpSpPr>
        <p:sp>
          <p:nvSpPr>
            <p:cNvPr id="29" name="TextBox 28"/>
            <p:cNvSpPr txBox="1"/>
            <p:nvPr/>
          </p:nvSpPr>
          <p:spPr>
            <a:xfrm>
              <a:off x="5178703" y="3689969"/>
              <a:ext cx="17779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 =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= 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795321" y="3729563"/>
              <a:ext cx="570651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6637381" y="3739212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10610663" y="3688891"/>
            <a:ext cx="1133084" cy="461665"/>
            <a:chOff x="10655633" y="4010694"/>
            <a:chExt cx="1133084" cy="461665"/>
          </a:xfrm>
        </p:grpSpPr>
        <p:sp>
          <p:nvSpPr>
            <p:cNvPr id="31" name="TextBox 30"/>
            <p:cNvSpPr txBox="1"/>
            <p:nvPr/>
          </p:nvSpPr>
          <p:spPr>
            <a:xfrm>
              <a:off x="10655633" y="4010694"/>
              <a:ext cx="1133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 =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V="1">
              <a:off x="11396241" y="4073990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711437" y="5615722"/>
            <a:ext cx="8547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36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36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781957" y="3294119"/>
            <a:ext cx="3832718" cy="1333297"/>
            <a:chOff x="781957" y="3333065"/>
            <a:chExt cx="3832718" cy="1328198"/>
          </a:xfrm>
        </p:grpSpPr>
        <p:grpSp>
          <p:nvGrpSpPr>
            <p:cNvPr id="32" name="Group 31"/>
            <p:cNvGrpSpPr/>
            <p:nvPr/>
          </p:nvGrpSpPr>
          <p:grpSpPr>
            <a:xfrm>
              <a:off x="781957" y="3333065"/>
              <a:ext cx="3832718" cy="1328198"/>
              <a:chOff x="7796805" y="2847803"/>
              <a:chExt cx="1841429" cy="538255"/>
            </a:xfrm>
          </p:grpSpPr>
          <p:sp>
            <p:nvSpPr>
              <p:cNvPr id="34" name="Flowchart: Delay 4"/>
              <p:cNvSpPr/>
              <p:nvPr/>
            </p:nvSpPr>
            <p:spPr>
              <a:xfrm>
                <a:off x="8409557" y="2847803"/>
                <a:ext cx="704228" cy="538255"/>
              </a:xfrm>
              <a:custGeom>
                <a:avLst/>
                <a:gdLst>
                  <a:gd name="connsiteX0" fmla="*/ 0 w 2092271"/>
                  <a:gd name="connsiteY0" fmla="*/ 0 h 2030278"/>
                  <a:gd name="connsiteX1" fmla="*/ 1046136 w 2092271"/>
                  <a:gd name="connsiteY1" fmla="*/ 0 h 2030278"/>
                  <a:gd name="connsiteX2" fmla="*/ 2092272 w 2092271"/>
                  <a:gd name="connsiteY2" fmla="*/ 1015139 h 2030278"/>
                  <a:gd name="connsiteX3" fmla="*/ 1046136 w 2092271"/>
                  <a:gd name="connsiteY3" fmla="*/ 2030278 h 2030278"/>
                  <a:gd name="connsiteX4" fmla="*/ 0 w 2092271"/>
                  <a:gd name="connsiteY4" fmla="*/ 2030278 h 2030278"/>
                  <a:gd name="connsiteX5" fmla="*/ 0 w 2092271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30278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14779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231756"/>
                  <a:gd name="connsiteY0" fmla="*/ 0 h 2030278"/>
                  <a:gd name="connsiteX1" fmla="*/ 1046136 w 2231756"/>
                  <a:gd name="connsiteY1" fmla="*/ 0 h 2030278"/>
                  <a:gd name="connsiteX2" fmla="*/ 2231756 w 2231756"/>
                  <a:gd name="connsiteY2" fmla="*/ 1015139 h 2030278"/>
                  <a:gd name="connsiteX3" fmla="*/ 1046136 w 2231756"/>
                  <a:gd name="connsiteY3" fmla="*/ 2014779 h 2030278"/>
                  <a:gd name="connsiteX4" fmla="*/ 0 w 2231756"/>
                  <a:gd name="connsiteY4" fmla="*/ 2030278 h 2030278"/>
                  <a:gd name="connsiteX5" fmla="*/ 0 w 2231756"/>
                  <a:gd name="connsiteY5" fmla="*/ 0 h 2030278"/>
                  <a:gd name="connsiteX0" fmla="*/ 0 w 2293749"/>
                  <a:gd name="connsiteY0" fmla="*/ 0 h 2030278"/>
                  <a:gd name="connsiteX1" fmla="*/ 1046136 w 2293749"/>
                  <a:gd name="connsiteY1" fmla="*/ 0 h 2030278"/>
                  <a:gd name="connsiteX2" fmla="*/ 2293749 w 2293749"/>
                  <a:gd name="connsiteY2" fmla="*/ 1015139 h 2030278"/>
                  <a:gd name="connsiteX3" fmla="*/ 1046136 w 2293749"/>
                  <a:gd name="connsiteY3" fmla="*/ 2014779 h 2030278"/>
                  <a:gd name="connsiteX4" fmla="*/ 0 w 2293749"/>
                  <a:gd name="connsiteY4" fmla="*/ 2030278 h 2030278"/>
                  <a:gd name="connsiteX5" fmla="*/ 0 w 2293749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0 w 2294007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240729 w 2294007"/>
                  <a:gd name="connsiteY5" fmla="*/ 998163 h 2030278"/>
                  <a:gd name="connsiteX6" fmla="*/ 0 w 2294007"/>
                  <a:gd name="connsiteY6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47855 w 2341862"/>
                  <a:gd name="connsiteY7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274423 w 2341862"/>
                  <a:gd name="connsiteY7" fmla="*/ 475316 h 2030278"/>
                  <a:gd name="connsiteX8" fmla="*/ 47855 w 2341862"/>
                  <a:gd name="connsiteY8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8907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74918 w 2356517"/>
                  <a:gd name="connsiteY9" fmla="*/ 475316 h 2030278"/>
                  <a:gd name="connsiteX10" fmla="*/ 62510 w 2356517"/>
                  <a:gd name="connsiteY10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89078 w 2356517"/>
                  <a:gd name="connsiteY9" fmla="*/ 570379 h 2030278"/>
                  <a:gd name="connsiteX10" fmla="*/ 62510 w 2356517"/>
                  <a:gd name="connsiteY10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665443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79430 w 2373438"/>
                  <a:gd name="connsiteY6" fmla="*/ 190126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88415 w 2373438"/>
                  <a:gd name="connsiteY12" fmla="*/ 541167 h 2030278"/>
                  <a:gd name="connsiteX13" fmla="*/ 70728 w 2373438"/>
                  <a:gd name="connsiteY13" fmla="*/ 0 h 2030278"/>
                  <a:gd name="connsiteX0" fmla="*/ 6669 w 2309379"/>
                  <a:gd name="connsiteY0" fmla="*/ 0 h 2050420"/>
                  <a:gd name="connsiteX1" fmla="*/ 1061508 w 2309379"/>
                  <a:gd name="connsiteY1" fmla="*/ 0 h 2050420"/>
                  <a:gd name="connsiteX2" fmla="*/ 2309121 w 2309379"/>
                  <a:gd name="connsiteY2" fmla="*/ 1015139 h 2050420"/>
                  <a:gd name="connsiteX3" fmla="*/ 1061508 w 2309379"/>
                  <a:gd name="connsiteY3" fmla="*/ 2014779 h 2050420"/>
                  <a:gd name="connsiteX4" fmla="*/ 113057 w 2309379"/>
                  <a:gd name="connsiteY4" fmla="*/ 2050420 h 2050420"/>
                  <a:gd name="connsiteX5" fmla="*/ 25254 w 2309379"/>
                  <a:gd name="connsiteY5" fmla="*/ 1976027 h 2050420"/>
                  <a:gd name="connsiteX6" fmla="*/ 147690 w 2309379"/>
                  <a:gd name="connsiteY6" fmla="*/ 1718654 h 2050420"/>
                  <a:gd name="connsiteX7" fmla="*/ 109038 w 2309379"/>
                  <a:gd name="connsiteY7" fmla="*/ 1780619 h 2050420"/>
                  <a:gd name="connsiteX8" fmla="*/ 213619 w 2309379"/>
                  <a:gd name="connsiteY8" fmla="*/ 1505167 h 2050420"/>
                  <a:gd name="connsiteX9" fmla="*/ 256101 w 2309379"/>
                  <a:gd name="connsiteY9" fmla="*/ 998163 h 2050420"/>
                  <a:gd name="connsiteX10" fmla="*/ 256101 w 2309379"/>
                  <a:gd name="connsiteY10" fmla="*/ 792193 h 2050420"/>
                  <a:gd name="connsiteX11" fmla="*/ 241941 w 2309379"/>
                  <a:gd name="connsiteY11" fmla="*/ 655706 h 2050420"/>
                  <a:gd name="connsiteX12" fmla="*/ 224356 w 2309379"/>
                  <a:gd name="connsiteY12" fmla="*/ 541167 h 2050420"/>
                  <a:gd name="connsiteX13" fmla="*/ 6669 w 2309379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14779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44992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20142 h 2070562"/>
                  <a:gd name="connsiteX1" fmla="*/ 1070388 w 2309123"/>
                  <a:gd name="connsiteY1" fmla="*/ 0 h 2070562"/>
                  <a:gd name="connsiteX2" fmla="*/ 2309121 w 2309123"/>
                  <a:gd name="connsiteY2" fmla="*/ 1035281 h 2070562"/>
                  <a:gd name="connsiteX3" fmla="*/ 1061508 w 2309123"/>
                  <a:gd name="connsiteY3" fmla="*/ 2065134 h 2070562"/>
                  <a:gd name="connsiteX4" fmla="*/ 113057 w 2309123"/>
                  <a:gd name="connsiteY4" fmla="*/ 2070562 h 2070562"/>
                  <a:gd name="connsiteX5" fmla="*/ 25254 w 2309123"/>
                  <a:gd name="connsiteY5" fmla="*/ 1996169 h 2070562"/>
                  <a:gd name="connsiteX6" fmla="*/ 147690 w 2309123"/>
                  <a:gd name="connsiteY6" fmla="*/ 1738796 h 2070562"/>
                  <a:gd name="connsiteX7" fmla="*/ 109038 w 2309123"/>
                  <a:gd name="connsiteY7" fmla="*/ 1800761 h 2070562"/>
                  <a:gd name="connsiteX8" fmla="*/ 213619 w 2309123"/>
                  <a:gd name="connsiteY8" fmla="*/ 1525309 h 2070562"/>
                  <a:gd name="connsiteX9" fmla="*/ 256101 w 2309123"/>
                  <a:gd name="connsiteY9" fmla="*/ 1018305 h 2070562"/>
                  <a:gd name="connsiteX10" fmla="*/ 256101 w 2309123"/>
                  <a:gd name="connsiteY10" fmla="*/ 812335 h 2070562"/>
                  <a:gd name="connsiteX11" fmla="*/ 241941 w 2309123"/>
                  <a:gd name="connsiteY11" fmla="*/ 675848 h 2070562"/>
                  <a:gd name="connsiteX12" fmla="*/ 224356 w 2309123"/>
                  <a:gd name="connsiteY12" fmla="*/ 561309 h 2070562"/>
                  <a:gd name="connsiteX13" fmla="*/ 6669 w 2309123"/>
                  <a:gd name="connsiteY13" fmla="*/ 20142 h 2070562"/>
                  <a:gd name="connsiteX0" fmla="*/ 6669 w 2264721"/>
                  <a:gd name="connsiteY0" fmla="*/ 20142 h 2070562"/>
                  <a:gd name="connsiteX1" fmla="*/ 1070388 w 2264721"/>
                  <a:gd name="connsiteY1" fmla="*/ 0 h 2070562"/>
                  <a:gd name="connsiteX2" fmla="*/ 2264719 w 2264721"/>
                  <a:gd name="connsiteY2" fmla="*/ 1025210 h 2070562"/>
                  <a:gd name="connsiteX3" fmla="*/ 1061508 w 2264721"/>
                  <a:gd name="connsiteY3" fmla="*/ 2065134 h 2070562"/>
                  <a:gd name="connsiteX4" fmla="*/ 113057 w 2264721"/>
                  <a:gd name="connsiteY4" fmla="*/ 2070562 h 2070562"/>
                  <a:gd name="connsiteX5" fmla="*/ 25254 w 2264721"/>
                  <a:gd name="connsiteY5" fmla="*/ 1996169 h 2070562"/>
                  <a:gd name="connsiteX6" fmla="*/ 147690 w 2264721"/>
                  <a:gd name="connsiteY6" fmla="*/ 1738796 h 2070562"/>
                  <a:gd name="connsiteX7" fmla="*/ 109038 w 2264721"/>
                  <a:gd name="connsiteY7" fmla="*/ 1800761 h 2070562"/>
                  <a:gd name="connsiteX8" fmla="*/ 213619 w 2264721"/>
                  <a:gd name="connsiteY8" fmla="*/ 1525309 h 2070562"/>
                  <a:gd name="connsiteX9" fmla="*/ 256101 w 2264721"/>
                  <a:gd name="connsiteY9" fmla="*/ 1018305 h 2070562"/>
                  <a:gd name="connsiteX10" fmla="*/ 256101 w 2264721"/>
                  <a:gd name="connsiteY10" fmla="*/ 812335 h 2070562"/>
                  <a:gd name="connsiteX11" fmla="*/ 241941 w 2264721"/>
                  <a:gd name="connsiteY11" fmla="*/ 675848 h 2070562"/>
                  <a:gd name="connsiteX12" fmla="*/ 224356 w 2264721"/>
                  <a:gd name="connsiteY12" fmla="*/ 561309 h 2070562"/>
                  <a:gd name="connsiteX13" fmla="*/ 6669 w 2264721"/>
                  <a:gd name="connsiteY13" fmla="*/ 20142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32220 w 2371687"/>
                  <a:gd name="connsiteY5" fmla="*/ 1996169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83515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78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2345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81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156416"/>
                  <a:gd name="connsiteX1" fmla="*/ 1177354 w 2371687"/>
                  <a:gd name="connsiteY1" fmla="*/ 0 h 2156416"/>
                  <a:gd name="connsiteX2" fmla="*/ 2371685 w 2371687"/>
                  <a:gd name="connsiteY2" fmla="*/ 1025210 h 2156416"/>
                  <a:gd name="connsiteX3" fmla="*/ 1168474 w 2371687"/>
                  <a:gd name="connsiteY3" fmla="*/ 2065134 h 2156416"/>
                  <a:gd name="connsiteX4" fmla="*/ 220023 w 2371687"/>
                  <a:gd name="connsiteY4" fmla="*/ 2070562 h 2156416"/>
                  <a:gd name="connsiteX5" fmla="*/ 197156 w 2371687"/>
                  <a:gd name="connsiteY5" fmla="*/ 1844357 h 2156416"/>
                  <a:gd name="connsiteX6" fmla="*/ 92318 w 2371687"/>
                  <a:gd name="connsiteY6" fmla="*/ 2156287 h 2156416"/>
                  <a:gd name="connsiteX7" fmla="*/ 216004 w 2371687"/>
                  <a:gd name="connsiteY7" fmla="*/ 1800761 h 2156416"/>
                  <a:gd name="connsiteX8" fmla="*/ 320585 w 2371687"/>
                  <a:gd name="connsiteY8" fmla="*/ 1525309 h 2156416"/>
                  <a:gd name="connsiteX9" fmla="*/ 363067 w 2371687"/>
                  <a:gd name="connsiteY9" fmla="*/ 1018305 h 2156416"/>
                  <a:gd name="connsiteX10" fmla="*/ 363067 w 2371687"/>
                  <a:gd name="connsiteY10" fmla="*/ 812335 h 2156416"/>
                  <a:gd name="connsiteX11" fmla="*/ 251506 w 2371687"/>
                  <a:gd name="connsiteY11" fmla="*/ 505056 h 2156416"/>
                  <a:gd name="connsiteX12" fmla="*/ 266384 w 2371687"/>
                  <a:gd name="connsiteY12" fmla="*/ 485404 h 2156416"/>
                  <a:gd name="connsiteX13" fmla="*/ 0 w 2371687"/>
                  <a:gd name="connsiteY13" fmla="*/ 20143 h 2156416"/>
                  <a:gd name="connsiteX0" fmla="*/ 0 w 2371687"/>
                  <a:gd name="connsiteY0" fmla="*/ 20143 h 2156408"/>
                  <a:gd name="connsiteX1" fmla="*/ 1177354 w 2371687"/>
                  <a:gd name="connsiteY1" fmla="*/ 0 h 2156408"/>
                  <a:gd name="connsiteX2" fmla="*/ 2371685 w 2371687"/>
                  <a:gd name="connsiteY2" fmla="*/ 1025210 h 2156408"/>
                  <a:gd name="connsiteX3" fmla="*/ 1168474 w 2371687"/>
                  <a:gd name="connsiteY3" fmla="*/ 2065134 h 2156408"/>
                  <a:gd name="connsiteX4" fmla="*/ 171321 w 2371687"/>
                  <a:gd name="connsiteY4" fmla="*/ 2146467 h 2156408"/>
                  <a:gd name="connsiteX5" fmla="*/ 197156 w 2371687"/>
                  <a:gd name="connsiteY5" fmla="*/ 1844357 h 2156408"/>
                  <a:gd name="connsiteX6" fmla="*/ 92318 w 2371687"/>
                  <a:gd name="connsiteY6" fmla="*/ 2156287 h 2156408"/>
                  <a:gd name="connsiteX7" fmla="*/ 216004 w 2371687"/>
                  <a:gd name="connsiteY7" fmla="*/ 1800761 h 2156408"/>
                  <a:gd name="connsiteX8" fmla="*/ 320585 w 2371687"/>
                  <a:gd name="connsiteY8" fmla="*/ 1525309 h 2156408"/>
                  <a:gd name="connsiteX9" fmla="*/ 363067 w 2371687"/>
                  <a:gd name="connsiteY9" fmla="*/ 1018305 h 2156408"/>
                  <a:gd name="connsiteX10" fmla="*/ 363067 w 2371687"/>
                  <a:gd name="connsiteY10" fmla="*/ 812335 h 2156408"/>
                  <a:gd name="connsiteX11" fmla="*/ 251506 w 2371687"/>
                  <a:gd name="connsiteY11" fmla="*/ 505056 h 2156408"/>
                  <a:gd name="connsiteX12" fmla="*/ 266384 w 2371687"/>
                  <a:gd name="connsiteY12" fmla="*/ 485404 h 2156408"/>
                  <a:gd name="connsiteX13" fmla="*/ 0 w 2371687"/>
                  <a:gd name="connsiteY13" fmla="*/ 20143 h 2156408"/>
                  <a:gd name="connsiteX0" fmla="*/ 0 w 2371687"/>
                  <a:gd name="connsiteY0" fmla="*/ 20143 h 2146467"/>
                  <a:gd name="connsiteX1" fmla="*/ 1177354 w 2371687"/>
                  <a:gd name="connsiteY1" fmla="*/ 0 h 2146467"/>
                  <a:gd name="connsiteX2" fmla="*/ 2371685 w 2371687"/>
                  <a:gd name="connsiteY2" fmla="*/ 1025210 h 2146467"/>
                  <a:gd name="connsiteX3" fmla="*/ 1168474 w 2371687"/>
                  <a:gd name="connsiteY3" fmla="*/ 2065134 h 2146467"/>
                  <a:gd name="connsiteX4" fmla="*/ 171321 w 2371687"/>
                  <a:gd name="connsiteY4" fmla="*/ 2146467 h 2146467"/>
                  <a:gd name="connsiteX5" fmla="*/ 197156 w 2371687"/>
                  <a:gd name="connsiteY5" fmla="*/ 1844357 h 2146467"/>
                  <a:gd name="connsiteX6" fmla="*/ 27385 w 2371687"/>
                  <a:gd name="connsiteY6" fmla="*/ 2137308 h 2146467"/>
                  <a:gd name="connsiteX7" fmla="*/ 216004 w 2371687"/>
                  <a:gd name="connsiteY7" fmla="*/ 1800761 h 2146467"/>
                  <a:gd name="connsiteX8" fmla="*/ 320585 w 2371687"/>
                  <a:gd name="connsiteY8" fmla="*/ 1525309 h 2146467"/>
                  <a:gd name="connsiteX9" fmla="*/ 363067 w 2371687"/>
                  <a:gd name="connsiteY9" fmla="*/ 1018305 h 2146467"/>
                  <a:gd name="connsiteX10" fmla="*/ 363067 w 2371687"/>
                  <a:gd name="connsiteY10" fmla="*/ 812335 h 2146467"/>
                  <a:gd name="connsiteX11" fmla="*/ 251506 w 2371687"/>
                  <a:gd name="connsiteY11" fmla="*/ 505056 h 2146467"/>
                  <a:gd name="connsiteX12" fmla="*/ 266384 w 2371687"/>
                  <a:gd name="connsiteY12" fmla="*/ 485404 h 2146467"/>
                  <a:gd name="connsiteX13" fmla="*/ 0 w 2371687"/>
                  <a:gd name="connsiteY13" fmla="*/ 20143 h 2146467"/>
                  <a:gd name="connsiteX0" fmla="*/ 86284 w 2457971"/>
                  <a:gd name="connsiteY0" fmla="*/ 20143 h 2175379"/>
                  <a:gd name="connsiteX1" fmla="*/ 1263638 w 2457971"/>
                  <a:gd name="connsiteY1" fmla="*/ 0 h 2175379"/>
                  <a:gd name="connsiteX2" fmla="*/ 2457969 w 2457971"/>
                  <a:gd name="connsiteY2" fmla="*/ 1025210 h 2175379"/>
                  <a:gd name="connsiteX3" fmla="*/ 1254758 w 2457971"/>
                  <a:gd name="connsiteY3" fmla="*/ 2065134 h 2175379"/>
                  <a:gd name="connsiteX4" fmla="*/ 257605 w 2457971"/>
                  <a:gd name="connsiteY4" fmla="*/ 2146467 h 2175379"/>
                  <a:gd name="connsiteX5" fmla="*/ 283440 w 2457971"/>
                  <a:gd name="connsiteY5" fmla="*/ 1844357 h 2175379"/>
                  <a:gd name="connsiteX6" fmla="*/ 31 w 2457971"/>
                  <a:gd name="connsiteY6" fmla="*/ 2175262 h 2175379"/>
                  <a:gd name="connsiteX7" fmla="*/ 302288 w 2457971"/>
                  <a:gd name="connsiteY7" fmla="*/ 1800761 h 2175379"/>
                  <a:gd name="connsiteX8" fmla="*/ 406869 w 2457971"/>
                  <a:gd name="connsiteY8" fmla="*/ 1525309 h 2175379"/>
                  <a:gd name="connsiteX9" fmla="*/ 449351 w 2457971"/>
                  <a:gd name="connsiteY9" fmla="*/ 1018305 h 2175379"/>
                  <a:gd name="connsiteX10" fmla="*/ 449351 w 2457971"/>
                  <a:gd name="connsiteY10" fmla="*/ 812335 h 2175379"/>
                  <a:gd name="connsiteX11" fmla="*/ 337790 w 2457971"/>
                  <a:gd name="connsiteY11" fmla="*/ 505056 h 2175379"/>
                  <a:gd name="connsiteX12" fmla="*/ 352668 w 2457971"/>
                  <a:gd name="connsiteY12" fmla="*/ 485404 h 2175379"/>
                  <a:gd name="connsiteX13" fmla="*/ 86284 w 2457971"/>
                  <a:gd name="connsiteY13" fmla="*/ 20143 h 2175379"/>
                  <a:gd name="connsiteX0" fmla="*/ 86281 w 2457968"/>
                  <a:gd name="connsiteY0" fmla="*/ 20143 h 2175379"/>
                  <a:gd name="connsiteX1" fmla="*/ 1263635 w 2457968"/>
                  <a:gd name="connsiteY1" fmla="*/ 0 h 2175379"/>
                  <a:gd name="connsiteX2" fmla="*/ 2457966 w 2457968"/>
                  <a:gd name="connsiteY2" fmla="*/ 1025210 h 2175379"/>
                  <a:gd name="connsiteX3" fmla="*/ 1254755 w 2457968"/>
                  <a:gd name="connsiteY3" fmla="*/ 2065134 h 2175379"/>
                  <a:gd name="connsiteX4" fmla="*/ 176429 w 2457968"/>
                  <a:gd name="connsiteY4" fmla="*/ 2146467 h 2175379"/>
                  <a:gd name="connsiteX5" fmla="*/ 283437 w 2457968"/>
                  <a:gd name="connsiteY5" fmla="*/ 1844357 h 2175379"/>
                  <a:gd name="connsiteX6" fmla="*/ 28 w 2457968"/>
                  <a:gd name="connsiteY6" fmla="*/ 2175262 h 2175379"/>
                  <a:gd name="connsiteX7" fmla="*/ 302285 w 2457968"/>
                  <a:gd name="connsiteY7" fmla="*/ 1800761 h 2175379"/>
                  <a:gd name="connsiteX8" fmla="*/ 406866 w 2457968"/>
                  <a:gd name="connsiteY8" fmla="*/ 1525309 h 2175379"/>
                  <a:gd name="connsiteX9" fmla="*/ 449348 w 2457968"/>
                  <a:gd name="connsiteY9" fmla="*/ 1018305 h 2175379"/>
                  <a:gd name="connsiteX10" fmla="*/ 449348 w 2457968"/>
                  <a:gd name="connsiteY10" fmla="*/ 812335 h 2175379"/>
                  <a:gd name="connsiteX11" fmla="*/ 337787 w 2457968"/>
                  <a:gd name="connsiteY11" fmla="*/ 505056 h 2175379"/>
                  <a:gd name="connsiteX12" fmla="*/ 352665 w 2457968"/>
                  <a:gd name="connsiteY12" fmla="*/ 485404 h 2175379"/>
                  <a:gd name="connsiteX13" fmla="*/ 86281 w 2457968"/>
                  <a:gd name="connsiteY13" fmla="*/ 20143 h 2175379"/>
                  <a:gd name="connsiteX0" fmla="*/ 53816 w 2425503"/>
                  <a:gd name="connsiteY0" fmla="*/ 20143 h 2156408"/>
                  <a:gd name="connsiteX1" fmla="*/ 1231170 w 2425503"/>
                  <a:gd name="connsiteY1" fmla="*/ 0 h 2156408"/>
                  <a:gd name="connsiteX2" fmla="*/ 2425501 w 2425503"/>
                  <a:gd name="connsiteY2" fmla="*/ 1025210 h 2156408"/>
                  <a:gd name="connsiteX3" fmla="*/ 1222290 w 2425503"/>
                  <a:gd name="connsiteY3" fmla="*/ 2065134 h 2156408"/>
                  <a:gd name="connsiteX4" fmla="*/ 143964 w 2425503"/>
                  <a:gd name="connsiteY4" fmla="*/ 2146467 h 2156408"/>
                  <a:gd name="connsiteX5" fmla="*/ 250972 w 2425503"/>
                  <a:gd name="connsiteY5" fmla="*/ 1844357 h 2156408"/>
                  <a:gd name="connsiteX6" fmla="*/ 31 w 2425503"/>
                  <a:gd name="connsiteY6" fmla="*/ 2156287 h 2156408"/>
                  <a:gd name="connsiteX7" fmla="*/ 269820 w 2425503"/>
                  <a:gd name="connsiteY7" fmla="*/ 1800761 h 2156408"/>
                  <a:gd name="connsiteX8" fmla="*/ 374401 w 2425503"/>
                  <a:gd name="connsiteY8" fmla="*/ 1525309 h 2156408"/>
                  <a:gd name="connsiteX9" fmla="*/ 416883 w 2425503"/>
                  <a:gd name="connsiteY9" fmla="*/ 1018305 h 2156408"/>
                  <a:gd name="connsiteX10" fmla="*/ 416883 w 2425503"/>
                  <a:gd name="connsiteY10" fmla="*/ 812335 h 2156408"/>
                  <a:gd name="connsiteX11" fmla="*/ 305322 w 2425503"/>
                  <a:gd name="connsiteY11" fmla="*/ 505056 h 2156408"/>
                  <a:gd name="connsiteX12" fmla="*/ 320200 w 2425503"/>
                  <a:gd name="connsiteY12" fmla="*/ 485404 h 2156408"/>
                  <a:gd name="connsiteX13" fmla="*/ 53816 w 2425503"/>
                  <a:gd name="connsiteY13" fmla="*/ 20143 h 2156408"/>
                  <a:gd name="connsiteX0" fmla="*/ 62800 w 2434487"/>
                  <a:gd name="connsiteY0" fmla="*/ 20143 h 2167093"/>
                  <a:gd name="connsiteX1" fmla="*/ 1240154 w 2434487"/>
                  <a:gd name="connsiteY1" fmla="*/ 0 h 2167093"/>
                  <a:gd name="connsiteX2" fmla="*/ 2434485 w 2434487"/>
                  <a:gd name="connsiteY2" fmla="*/ 1025210 h 2167093"/>
                  <a:gd name="connsiteX3" fmla="*/ 1231274 w 2434487"/>
                  <a:gd name="connsiteY3" fmla="*/ 2065134 h 2167093"/>
                  <a:gd name="connsiteX4" fmla="*/ 48354 w 2434487"/>
                  <a:gd name="connsiteY4" fmla="*/ 2167093 h 2167093"/>
                  <a:gd name="connsiteX5" fmla="*/ 259956 w 2434487"/>
                  <a:gd name="connsiteY5" fmla="*/ 1844357 h 2167093"/>
                  <a:gd name="connsiteX6" fmla="*/ 9015 w 2434487"/>
                  <a:gd name="connsiteY6" fmla="*/ 2156287 h 2167093"/>
                  <a:gd name="connsiteX7" fmla="*/ 278804 w 2434487"/>
                  <a:gd name="connsiteY7" fmla="*/ 1800761 h 2167093"/>
                  <a:gd name="connsiteX8" fmla="*/ 383385 w 2434487"/>
                  <a:gd name="connsiteY8" fmla="*/ 1525309 h 2167093"/>
                  <a:gd name="connsiteX9" fmla="*/ 425867 w 2434487"/>
                  <a:gd name="connsiteY9" fmla="*/ 1018305 h 2167093"/>
                  <a:gd name="connsiteX10" fmla="*/ 425867 w 2434487"/>
                  <a:gd name="connsiteY10" fmla="*/ 812335 h 2167093"/>
                  <a:gd name="connsiteX11" fmla="*/ 314306 w 2434487"/>
                  <a:gd name="connsiteY11" fmla="*/ 505056 h 2167093"/>
                  <a:gd name="connsiteX12" fmla="*/ 329184 w 2434487"/>
                  <a:gd name="connsiteY12" fmla="*/ 485404 h 2167093"/>
                  <a:gd name="connsiteX13" fmla="*/ 62800 w 2434487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20199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12294 w 2425502"/>
                  <a:gd name="connsiteY11" fmla="*/ 566935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313227 w 2425502"/>
                  <a:gd name="connsiteY13" fmla="*/ 485404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291374 w 2425502"/>
                  <a:gd name="connsiteY12" fmla="*/ 46380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5502" h="2167093">
                    <a:moveTo>
                      <a:pt x="53815" y="20143"/>
                    </a:moveTo>
                    <a:lnTo>
                      <a:pt x="1231169" y="0"/>
                    </a:lnTo>
                    <a:cubicBezTo>
                      <a:pt x="1808934" y="0"/>
                      <a:pt x="2426980" y="681021"/>
                      <a:pt x="2425500" y="1025210"/>
                    </a:cubicBezTo>
                    <a:cubicBezTo>
                      <a:pt x="2424020" y="1369399"/>
                      <a:pt x="1800054" y="2065134"/>
                      <a:pt x="1222289" y="2065134"/>
                    </a:cubicBezTo>
                    <a:cubicBezTo>
                      <a:pt x="862847" y="2092245"/>
                      <a:pt x="398811" y="2139982"/>
                      <a:pt x="39369" y="2167093"/>
                    </a:cubicBezTo>
                    <a:cubicBezTo>
                      <a:pt x="-26405" y="2160633"/>
                      <a:pt x="257528" y="1846158"/>
                      <a:pt x="250971" y="1844357"/>
                    </a:cubicBezTo>
                    <a:cubicBezTo>
                      <a:pt x="244415" y="1842556"/>
                      <a:pt x="-3111" y="2163553"/>
                      <a:pt x="30" y="2156287"/>
                    </a:cubicBezTo>
                    <a:cubicBezTo>
                      <a:pt x="3171" y="2149021"/>
                      <a:pt x="207424" y="1905924"/>
                      <a:pt x="269819" y="1800761"/>
                    </a:cubicBezTo>
                    <a:cubicBezTo>
                      <a:pt x="332214" y="1695598"/>
                      <a:pt x="338999" y="1654701"/>
                      <a:pt x="374400" y="1525309"/>
                    </a:cubicBezTo>
                    <a:cubicBezTo>
                      <a:pt x="409801" y="1395917"/>
                      <a:pt x="414522" y="1137134"/>
                      <a:pt x="416882" y="1018305"/>
                    </a:cubicBezTo>
                    <a:cubicBezTo>
                      <a:pt x="419242" y="899476"/>
                      <a:pt x="431352" y="889907"/>
                      <a:pt x="416882" y="812335"/>
                    </a:cubicBezTo>
                    <a:cubicBezTo>
                      <a:pt x="402412" y="734763"/>
                      <a:pt x="347494" y="593775"/>
                      <a:pt x="330063" y="552875"/>
                    </a:cubicBezTo>
                    <a:cubicBezTo>
                      <a:pt x="312632" y="511975"/>
                      <a:pt x="277910" y="452133"/>
                      <a:pt x="291374" y="463805"/>
                    </a:cubicBezTo>
                    <a:cubicBezTo>
                      <a:pt x="289014" y="426836"/>
                      <a:pt x="346430" y="612923"/>
                      <a:pt x="299283" y="492279"/>
                    </a:cubicBezTo>
                    <a:lnTo>
                      <a:pt x="53815" y="20143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flipV="1">
                <a:off x="7796805" y="2990653"/>
                <a:ext cx="702848" cy="142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endCxn id="34" idx="8"/>
              </p:cNvCxnSpPr>
              <p:nvPr/>
            </p:nvCxnSpPr>
            <p:spPr>
              <a:xfrm flipV="1">
                <a:off x="8077180" y="3226654"/>
                <a:ext cx="441081" cy="1363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9214591" y="3093076"/>
                <a:ext cx="423643" cy="643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8077180" y="2997801"/>
                <a:ext cx="6591" cy="2435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Oval 18"/>
            <p:cNvSpPr/>
            <p:nvPr/>
          </p:nvSpPr>
          <p:spPr>
            <a:xfrm>
              <a:off x="3532683" y="3856771"/>
              <a:ext cx="196048" cy="21349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721195" y="3926134"/>
            <a:ext cx="823761" cy="0"/>
          </a:xfrm>
          <a:prstGeom prst="line">
            <a:avLst/>
          </a:prstGeom>
          <a:ln w="50800" cmpd="dbl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4229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1987 -0.0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5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নর)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9" y="1440353"/>
            <a:ext cx="10358630" cy="769441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 </a:t>
            </a:r>
            <a:r>
              <a:rPr lang="en-US" sz="36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তৈরী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solidFill>
                <a:srgbClr val="00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1437" y="5934387"/>
            <a:ext cx="8016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OR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781960" y="3294118"/>
            <a:ext cx="5417813" cy="1375469"/>
            <a:chOff x="781960" y="3294118"/>
            <a:chExt cx="5417813" cy="1375469"/>
          </a:xfrm>
        </p:grpSpPr>
        <p:sp>
          <p:nvSpPr>
            <p:cNvPr id="50" name="Flowchart: Delay 4"/>
            <p:cNvSpPr/>
            <p:nvPr/>
          </p:nvSpPr>
          <p:spPr>
            <a:xfrm>
              <a:off x="2105894" y="3294118"/>
              <a:ext cx="1274618" cy="1264025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endCxn id="50" idx="11"/>
            </p:cNvCxnSpPr>
            <p:nvPr/>
          </p:nvCxnSpPr>
          <p:spPr>
            <a:xfrm flipV="1">
              <a:off x="781960" y="3616601"/>
              <a:ext cx="1497384" cy="45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50" idx="8"/>
            </p:cNvCxnSpPr>
            <p:nvPr/>
          </p:nvCxnSpPr>
          <p:spPr>
            <a:xfrm flipV="1">
              <a:off x="804102" y="4183802"/>
              <a:ext cx="1498542" cy="18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576560" y="3878274"/>
              <a:ext cx="86597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lowchart: Delay 4"/>
            <p:cNvSpPr/>
            <p:nvPr/>
          </p:nvSpPr>
          <p:spPr>
            <a:xfrm rot="223958">
              <a:off x="4226008" y="3405562"/>
              <a:ext cx="1274618" cy="1264025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3884176" y="4353508"/>
              <a:ext cx="484606" cy="21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3878596" y="3887632"/>
              <a:ext cx="9042" cy="4856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5715167" y="3985437"/>
              <a:ext cx="484606" cy="21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3380509" y="3771117"/>
              <a:ext cx="196048" cy="21431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5513839" y="3884130"/>
              <a:ext cx="196048" cy="21431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88376" y="3426038"/>
            <a:ext cx="493796" cy="1063794"/>
            <a:chOff x="463326" y="3374169"/>
            <a:chExt cx="267948" cy="1111994"/>
          </a:xfrm>
        </p:grpSpPr>
        <p:sp>
          <p:nvSpPr>
            <p:cNvPr id="69" name="TextBox 68"/>
            <p:cNvSpPr txBox="1"/>
            <p:nvPr/>
          </p:nvSpPr>
          <p:spPr>
            <a:xfrm>
              <a:off x="463326" y="3374169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63326" y="4003580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3490029" y="3586038"/>
            <a:ext cx="788674" cy="798646"/>
            <a:chOff x="3490029" y="3586038"/>
            <a:chExt cx="788674" cy="798646"/>
          </a:xfrm>
        </p:grpSpPr>
        <p:sp>
          <p:nvSpPr>
            <p:cNvPr id="73" name="TextBox 72"/>
            <p:cNvSpPr txBox="1"/>
            <p:nvPr/>
          </p:nvSpPr>
          <p:spPr>
            <a:xfrm>
              <a:off x="3679089" y="3586038"/>
              <a:ext cx="599614" cy="211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75" name="Straight Connector 74"/>
            <p:cNvCxnSpPr/>
            <p:nvPr/>
          </p:nvCxnSpPr>
          <p:spPr>
            <a:xfrm flipV="1">
              <a:off x="3824371" y="3616294"/>
              <a:ext cx="302108" cy="343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3490029" y="4173600"/>
              <a:ext cx="609658" cy="211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82" name="Straight Connector 81"/>
            <p:cNvCxnSpPr/>
            <p:nvPr/>
          </p:nvCxnSpPr>
          <p:spPr>
            <a:xfrm flipV="1">
              <a:off x="3637745" y="4203856"/>
              <a:ext cx="307169" cy="343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6116787" y="3806668"/>
            <a:ext cx="1495131" cy="338554"/>
            <a:chOff x="6116787" y="3806668"/>
            <a:chExt cx="1495131" cy="338554"/>
          </a:xfrm>
        </p:grpSpPr>
        <p:sp>
          <p:nvSpPr>
            <p:cNvPr id="84" name="TextBox 83"/>
            <p:cNvSpPr txBox="1"/>
            <p:nvPr/>
          </p:nvSpPr>
          <p:spPr>
            <a:xfrm>
              <a:off x="6116787" y="3806668"/>
              <a:ext cx="14951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X=A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B+A+B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6597358" y="3840856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7104409" y="3833118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10694831" y="3791887"/>
            <a:ext cx="14951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X=A+B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8390365" y="3485072"/>
            <a:ext cx="2662902" cy="1060716"/>
            <a:chOff x="8390365" y="3485072"/>
            <a:chExt cx="2662902" cy="1060716"/>
          </a:xfrm>
        </p:grpSpPr>
        <p:grpSp>
          <p:nvGrpSpPr>
            <p:cNvPr id="102" name="Group 101"/>
            <p:cNvGrpSpPr/>
            <p:nvPr/>
          </p:nvGrpSpPr>
          <p:grpSpPr>
            <a:xfrm>
              <a:off x="8390365" y="3485072"/>
              <a:ext cx="1872907" cy="1060716"/>
              <a:chOff x="8548100" y="3312534"/>
              <a:chExt cx="2598552" cy="1264025"/>
            </a:xfrm>
          </p:grpSpPr>
          <p:sp>
            <p:nvSpPr>
              <p:cNvPr id="61" name="Flowchart: Delay 4"/>
              <p:cNvSpPr/>
              <p:nvPr/>
            </p:nvSpPr>
            <p:spPr>
              <a:xfrm>
                <a:off x="9872034" y="3312534"/>
                <a:ext cx="1274618" cy="1264025"/>
              </a:xfrm>
              <a:custGeom>
                <a:avLst/>
                <a:gdLst>
                  <a:gd name="connsiteX0" fmla="*/ 0 w 2092271"/>
                  <a:gd name="connsiteY0" fmla="*/ 0 h 2030278"/>
                  <a:gd name="connsiteX1" fmla="*/ 1046136 w 2092271"/>
                  <a:gd name="connsiteY1" fmla="*/ 0 h 2030278"/>
                  <a:gd name="connsiteX2" fmla="*/ 2092272 w 2092271"/>
                  <a:gd name="connsiteY2" fmla="*/ 1015139 h 2030278"/>
                  <a:gd name="connsiteX3" fmla="*/ 1046136 w 2092271"/>
                  <a:gd name="connsiteY3" fmla="*/ 2030278 h 2030278"/>
                  <a:gd name="connsiteX4" fmla="*/ 0 w 2092271"/>
                  <a:gd name="connsiteY4" fmla="*/ 2030278 h 2030278"/>
                  <a:gd name="connsiteX5" fmla="*/ 0 w 2092271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30278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14779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231756"/>
                  <a:gd name="connsiteY0" fmla="*/ 0 h 2030278"/>
                  <a:gd name="connsiteX1" fmla="*/ 1046136 w 2231756"/>
                  <a:gd name="connsiteY1" fmla="*/ 0 h 2030278"/>
                  <a:gd name="connsiteX2" fmla="*/ 2231756 w 2231756"/>
                  <a:gd name="connsiteY2" fmla="*/ 1015139 h 2030278"/>
                  <a:gd name="connsiteX3" fmla="*/ 1046136 w 2231756"/>
                  <a:gd name="connsiteY3" fmla="*/ 2014779 h 2030278"/>
                  <a:gd name="connsiteX4" fmla="*/ 0 w 2231756"/>
                  <a:gd name="connsiteY4" fmla="*/ 2030278 h 2030278"/>
                  <a:gd name="connsiteX5" fmla="*/ 0 w 2231756"/>
                  <a:gd name="connsiteY5" fmla="*/ 0 h 2030278"/>
                  <a:gd name="connsiteX0" fmla="*/ 0 w 2293749"/>
                  <a:gd name="connsiteY0" fmla="*/ 0 h 2030278"/>
                  <a:gd name="connsiteX1" fmla="*/ 1046136 w 2293749"/>
                  <a:gd name="connsiteY1" fmla="*/ 0 h 2030278"/>
                  <a:gd name="connsiteX2" fmla="*/ 2293749 w 2293749"/>
                  <a:gd name="connsiteY2" fmla="*/ 1015139 h 2030278"/>
                  <a:gd name="connsiteX3" fmla="*/ 1046136 w 2293749"/>
                  <a:gd name="connsiteY3" fmla="*/ 2014779 h 2030278"/>
                  <a:gd name="connsiteX4" fmla="*/ 0 w 2293749"/>
                  <a:gd name="connsiteY4" fmla="*/ 2030278 h 2030278"/>
                  <a:gd name="connsiteX5" fmla="*/ 0 w 2293749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0 w 2294007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240729 w 2294007"/>
                  <a:gd name="connsiteY5" fmla="*/ 998163 h 2030278"/>
                  <a:gd name="connsiteX6" fmla="*/ 0 w 2294007"/>
                  <a:gd name="connsiteY6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47855 w 2341862"/>
                  <a:gd name="connsiteY7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274423 w 2341862"/>
                  <a:gd name="connsiteY7" fmla="*/ 475316 h 2030278"/>
                  <a:gd name="connsiteX8" fmla="*/ 47855 w 2341862"/>
                  <a:gd name="connsiteY8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8907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74918 w 2356517"/>
                  <a:gd name="connsiteY9" fmla="*/ 475316 h 2030278"/>
                  <a:gd name="connsiteX10" fmla="*/ 62510 w 2356517"/>
                  <a:gd name="connsiteY10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89078 w 2356517"/>
                  <a:gd name="connsiteY9" fmla="*/ 570379 h 2030278"/>
                  <a:gd name="connsiteX10" fmla="*/ 62510 w 2356517"/>
                  <a:gd name="connsiteY10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665443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79430 w 2373438"/>
                  <a:gd name="connsiteY6" fmla="*/ 190126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88415 w 2373438"/>
                  <a:gd name="connsiteY12" fmla="*/ 541167 h 2030278"/>
                  <a:gd name="connsiteX13" fmla="*/ 70728 w 2373438"/>
                  <a:gd name="connsiteY13" fmla="*/ 0 h 2030278"/>
                  <a:gd name="connsiteX0" fmla="*/ 6669 w 2309379"/>
                  <a:gd name="connsiteY0" fmla="*/ 0 h 2050420"/>
                  <a:gd name="connsiteX1" fmla="*/ 1061508 w 2309379"/>
                  <a:gd name="connsiteY1" fmla="*/ 0 h 2050420"/>
                  <a:gd name="connsiteX2" fmla="*/ 2309121 w 2309379"/>
                  <a:gd name="connsiteY2" fmla="*/ 1015139 h 2050420"/>
                  <a:gd name="connsiteX3" fmla="*/ 1061508 w 2309379"/>
                  <a:gd name="connsiteY3" fmla="*/ 2014779 h 2050420"/>
                  <a:gd name="connsiteX4" fmla="*/ 113057 w 2309379"/>
                  <a:gd name="connsiteY4" fmla="*/ 2050420 h 2050420"/>
                  <a:gd name="connsiteX5" fmla="*/ 25254 w 2309379"/>
                  <a:gd name="connsiteY5" fmla="*/ 1976027 h 2050420"/>
                  <a:gd name="connsiteX6" fmla="*/ 147690 w 2309379"/>
                  <a:gd name="connsiteY6" fmla="*/ 1718654 h 2050420"/>
                  <a:gd name="connsiteX7" fmla="*/ 109038 w 2309379"/>
                  <a:gd name="connsiteY7" fmla="*/ 1780619 h 2050420"/>
                  <a:gd name="connsiteX8" fmla="*/ 213619 w 2309379"/>
                  <a:gd name="connsiteY8" fmla="*/ 1505167 h 2050420"/>
                  <a:gd name="connsiteX9" fmla="*/ 256101 w 2309379"/>
                  <a:gd name="connsiteY9" fmla="*/ 998163 h 2050420"/>
                  <a:gd name="connsiteX10" fmla="*/ 256101 w 2309379"/>
                  <a:gd name="connsiteY10" fmla="*/ 792193 h 2050420"/>
                  <a:gd name="connsiteX11" fmla="*/ 241941 w 2309379"/>
                  <a:gd name="connsiteY11" fmla="*/ 655706 h 2050420"/>
                  <a:gd name="connsiteX12" fmla="*/ 224356 w 2309379"/>
                  <a:gd name="connsiteY12" fmla="*/ 541167 h 2050420"/>
                  <a:gd name="connsiteX13" fmla="*/ 6669 w 2309379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14779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44992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20142 h 2070562"/>
                  <a:gd name="connsiteX1" fmla="*/ 1070388 w 2309123"/>
                  <a:gd name="connsiteY1" fmla="*/ 0 h 2070562"/>
                  <a:gd name="connsiteX2" fmla="*/ 2309121 w 2309123"/>
                  <a:gd name="connsiteY2" fmla="*/ 1035281 h 2070562"/>
                  <a:gd name="connsiteX3" fmla="*/ 1061508 w 2309123"/>
                  <a:gd name="connsiteY3" fmla="*/ 2065134 h 2070562"/>
                  <a:gd name="connsiteX4" fmla="*/ 113057 w 2309123"/>
                  <a:gd name="connsiteY4" fmla="*/ 2070562 h 2070562"/>
                  <a:gd name="connsiteX5" fmla="*/ 25254 w 2309123"/>
                  <a:gd name="connsiteY5" fmla="*/ 1996169 h 2070562"/>
                  <a:gd name="connsiteX6" fmla="*/ 147690 w 2309123"/>
                  <a:gd name="connsiteY6" fmla="*/ 1738796 h 2070562"/>
                  <a:gd name="connsiteX7" fmla="*/ 109038 w 2309123"/>
                  <a:gd name="connsiteY7" fmla="*/ 1800761 h 2070562"/>
                  <a:gd name="connsiteX8" fmla="*/ 213619 w 2309123"/>
                  <a:gd name="connsiteY8" fmla="*/ 1525309 h 2070562"/>
                  <a:gd name="connsiteX9" fmla="*/ 256101 w 2309123"/>
                  <a:gd name="connsiteY9" fmla="*/ 1018305 h 2070562"/>
                  <a:gd name="connsiteX10" fmla="*/ 256101 w 2309123"/>
                  <a:gd name="connsiteY10" fmla="*/ 812335 h 2070562"/>
                  <a:gd name="connsiteX11" fmla="*/ 241941 w 2309123"/>
                  <a:gd name="connsiteY11" fmla="*/ 675848 h 2070562"/>
                  <a:gd name="connsiteX12" fmla="*/ 224356 w 2309123"/>
                  <a:gd name="connsiteY12" fmla="*/ 561309 h 2070562"/>
                  <a:gd name="connsiteX13" fmla="*/ 6669 w 2309123"/>
                  <a:gd name="connsiteY13" fmla="*/ 20142 h 2070562"/>
                  <a:gd name="connsiteX0" fmla="*/ 6669 w 2264721"/>
                  <a:gd name="connsiteY0" fmla="*/ 20142 h 2070562"/>
                  <a:gd name="connsiteX1" fmla="*/ 1070388 w 2264721"/>
                  <a:gd name="connsiteY1" fmla="*/ 0 h 2070562"/>
                  <a:gd name="connsiteX2" fmla="*/ 2264719 w 2264721"/>
                  <a:gd name="connsiteY2" fmla="*/ 1025210 h 2070562"/>
                  <a:gd name="connsiteX3" fmla="*/ 1061508 w 2264721"/>
                  <a:gd name="connsiteY3" fmla="*/ 2065134 h 2070562"/>
                  <a:gd name="connsiteX4" fmla="*/ 113057 w 2264721"/>
                  <a:gd name="connsiteY4" fmla="*/ 2070562 h 2070562"/>
                  <a:gd name="connsiteX5" fmla="*/ 25254 w 2264721"/>
                  <a:gd name="connsiteY5" fmla="*/ 1996169 h 2070562"/>
                  <a:gd name="connsiteX6" fmla="*/ 147690 w 2264721"/>
                  <a:gd name="connsiteY6" fmla="*/ 1738796 h 2070562"/>
                  <a:gd name="connsiteX7" fmla="*/ 109038 w 2264721"/>
                  <a:gd name="connsiteY7" fmla="*/ 1800761 h 2070562"/>
                  <a:gd name="connsiteX8" fmla="*/ 213619 w 2264721"/>
                  <a:gd name="connsiteY8" fmla="*/ 1525309 h 2070562"/>
                  <a:gd name="connsiteX9" fmla="*/ 256101 w 2264721"/>
                  <a:gd name="connsiteY9" fmla="*/ 1018305 h 2070562"/>
                  <a:gd name="connsiteX10" fmla="*/ 256101 w 2264721"/>
                  <a:gd name="connsiteY10" fmla="*/ 812335 h 2070562"/>
                  <a:gd name="connsiteX11" fmla="*/ 241941 w 2264721"/>
                  <a:gd name="connsiteY11" fmla="*/ 675848 h 2070562"/>
                  <a:gd name="connsiteX12" fmla="*/ 224356 w 2264721"/>
                  <a:gd name="connsiteY12" fmla="*/ 561309 h 2070562"/>
                  <a:gd name="connsiteX13" fmla="*/ 6669 w 2264721"/>
                  <a:gd name="connsiteY13" fmla="*/ 20142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32220 w 2371687"/>
                  <a:gd name="connsiteY5" fmla="*/ 1996169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83515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78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2345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81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156416"/>
                  <a:gd name="connsiteX1" fmla="*/ 1177354 w 2371687"/>
                  <a:gd name="connsiteY1" fmla="*/ 0 h 2156416"/>
                  <a:gd name="connsiteX2" fmla="*/ 2371685 w 2371687"/>
                  <a:gd name="connsiteY2" fmla="*/ 1025210 h 2156416"/>
                  <a:gd name="connsiteX3" fmla="*/ 1168474 w 2371687"/>
                  <a:gd name="connsiteY3" fmla="*/ 2065134 h 2156416"/>
                  <a:gd name="connsiteX4" fmla="*/ 220023 w 2371687"/>
                  <a:gd name="connsiteY4" fmla="*/ 2070562 h 2156416"/>
                  <a:gd name="connsiteX5" fmla="*/ 197156 w 2371687"/>
                  <a:gd name="connsiteY5" fmla="*/ 1844357 h 2156416"/>
                  <a:gd name="connsiteX6" fmla="*/ 92318 w 2371687"/>
                  <a:gd name="connsiteY6" fmla="*/ 2156287 h 2156416"/>
                  <a:gd name="connsiteX7" fmla="*/ 216004 w 2371687"/>
                  <a:gd name="connsiteY7" fmla="*/ 1800761 h 2156416"/>
                  <a:gd name="connsiteX8" fmla="*/ 320585 w 2371687"/>
                  <a:gd name="connsiteY8" fmla="*/ 1525309 h 2156416"/>
                  <a:gd name="connsiteX9" fmla="*/ 363067 w 2371687"/>
                  <a:gd name="connsiteY9" fmla="*/ 1018305 h 2156416"/>
                  <a:gd name="connsiteX10" fmla="*/ 363067 w 2371687"/>
                  <a:gd name="connsiteY10" fmla="*/ 812335 h 2156416"/>
                  <a:gd name="connsiteX11" fmla="*/ 251506 w 2371687"/>
                  <a:gd name="connsiteY11" fmla="*/ 505056 h 2156416"/>
                  <a:gd name="connsiteX12" fmla="*/ 266384 w 2371687"/>
                  <a:gd name="connsiteY12" fmla="*/ 485404 h 2156416"/>
                  <a:gd name="connsiteX13" fmla="*/ 0 w 2371687"/>
                  <a:gd name="connsiteY13" fmla="*/ 20143 h 2156416"/>
                  <a:gd name="connsiteX0" fmla="*/ 0 w 2371687"/>
                  <a:gd name="connsiteY0" fmla="*/ 20143 h 2156408"/>
                  <a:gd name="connsiteX1" fmla="*/ 1177354 w 2371687"/>
                  <a:gd name="connsiteY1" fmla="*/ 0 h 2156408"/>
                  <a:gd name="connsiteX2" fmla="*/ 2371685 w 2371687"/>
                  <a:gd name="connsiteY2" fmla="*/ 1025210 h 2156408"/>
                  <a:gd name="connsiteX3" fmla="*/ 1168474 w 2371687"/>
                  <a:gd name="connsiteY3" fmla="*/ 2065134 h 2156408"/>
                  <a:gd name="connsiteX4" fmla="*/ 171321 w 2371687"/>
                  <a:gd name="connsiteY4" fmla="*/ 2146467 h 2156408"/>
                  <a:gd name="connsiteX5" fmla="*/ 197156 w 2371687"/>
                  <a:gd name="connsiteY5" fmla="*/ 1844357 h 2156408"/>
                  <a:gd name="connsiteX6" fmla="*/ 92318 w 2371687"/>
                  <a:gd name="connsiteY6" fmla="*/ 2156287 h 2156408"/>
                  <a:gd name="connsiteX7" fmla="*/ 216004 w 2371687"/>
                  <a:gd name="connsiteY7" fmla="*/ 1800761 h 2156408"/>
                  <a:gd name="connsiteX8" fmla="*/ 320585 w 2371687"/>
                  <a:gd name="connsiteY8" fmla="*/ 1525309 h 2156408"/>
                  <a:gd name="connsiteX9" fmla="*/ 363067 w 2371687"/>
                  <a:gd name="connsiteY9" fmla="*/ 1018305 h 2156408"/>
                  <a:gd name="connsiteX10" fmla="*/ 363067 w 2371687"/>
                  <a:gd name="connsiteY10" fmla="*/ 812335 h 2156408"/>
                  <a:gd name="connsiteX11" fmla="*/ 251506 w 2371687"/>
                  <a:gd name="connsiteY11" fmla="*/ 505056 h 2156408"/>
                  <a:gd name="connsiteX12" fmla="*/ 266384 w 2371687"/>
                  <a:gd name="connsiteY12" fmla="*/ 485404 h 2156408"/>
                  <a:gd name="connsiteX13" fmla="*/ 0 w 2371687"/>
                  <a:gd name="connsiteY13" fmla="*/ 20143 h 2156408"/>
                  <a:gd name="connsiteX0" fmla="*/ 0 w 2371687"/>
                  <a:gd name="connsiteY0" fmla="*/ 20143 h 2146467"/>
                  <a:gd name="connsiteX1" fmla="*/ 1177354 w 2371687"/>
                  <a:gd name="connsiteY1" fmla="*/ 0 h 2146467"/>
                  <a:gd name="connsiteX2" fmla="*/ 2371685 w 2371687"/>
                  <a:gd name="connsiteY2" fmla="*/ 1025210 h 2146467"/>
                  <a:gd name="connsiteX3" fmla="*/ 1168474 w 2371687"/>
                  <a:gd name="connsiteY3" fmla="*/ 2065134 h 2146467"/>
                  <a:gd name="connsiteX4" fmla="*/ 171321 w 2371687"/>
                  <a:gd name="connsiteY4" fmla="*/ 2146467 h 2146467"/>
                  <a:gd name="connsiteX5" fmla="*/ 197156 w 2371687"/>
                  <a:gd name="connsiteY5" fmla="*/ 1844357 h 2146467"/>
                  <a:gd name="connsiteX6" fmla="*/ 27385 w 2371687"/>
                  <a:gd name="connsiteY6" fmla="*/ 2137308 h 2146467"/>
                  <a:gd name="connsiteX7" fmla="*/ 216004 w 2371687"/>
                  <a:gd name="connsiteY7" fmla="*/ 1800761 h 2146467"/>
                  <a:gd name="connsiteX8" fmla="*/ 320585 w 2371687"/>
                  <a:gd name="connsiteY8" fmla="*/ 1525309 h 2146467"/>
                  <a:gd name="connsiteX9" fmla="*/ 363067 w 2371687"/>
                  <a:gd name="connsiteY9" fmla="*/ 1018305 h 2146467"/>
                  <a:gd name="connsiteX10" fmla="*/ 363067 w 2371687"/>
                  <a:gd name="connsiteY10" fmla="*/ 812335 h 2146467"/>
                  <a:gd name="connsiteX11" fmla="*/ 251506 w 2371687"/>
                  <a:gd name="connsiteY11" fmla="*/ 505056 h 2146467"/>
                  <a:gd name="connsiteX12" fmla="*/ 266384 w 2371687"/>
                  <a:gd name="connsiteY12" fmla="*/ 485404 h 2146467"/>
                  <a:gd name="connsiteX13" fmla="*/ 0 w 2371687"/>
                  <a:gd name="connsiteY13" fmla="*/ 20143 h 2146467"/>
                  <a:gd name="connsiteX0" fmla="*/ 86284 w 2457971"/>
                  <a:gd name="connsiteY0" fmla="*/ 20143 h 2175379"/>
                  <a:gd name="connsiteX1" fmla="*/ 1263638 w 2457971"/>
                  <a:gd name="connsiteY1" fmla="*/ 0 h 2175379"/>
                  <a:gd name="connsiteX2" fmla="*/ 2457969 w 2457971"/>
                  <a:gd name="connsiteY2" fmla="*/ 1025210 h 2175379"/>
                  <a:gd name="connsiteX3" fmla="*/ 1254758 w 2457971"/>
                  <a:gd name="connsiteY3" fmla="*/ 2065134 h 2175379"/>
                  <a:gd name="connsiteX4" fmla="*/ 257605 w 2457971"/>
                  <a:gd name="connsiteY4" fmla="*/ 2146467 h 2175379"/>
                  <a:gd name="connsiteX5" fmla="*/ 283440 w 2457971"/>
                  <a:gd name="connsiteY5" fmla="*/ 1844357 h 2175379"/>
                  <a:gd name="connsiteX6" fmla="*/ 31 w 2457971"/>
                  <a:gd name="connsiteY6" fmla="*/ 2175262 h 2175379"/>
                  <a:gd name="connsiteX7" fmla="*/ 302288 w 2457971"/>
                  <a:gd name="connsiteY7" fmla="*/ 1800761 h 2175379"/>
                  <a:gd name="connsiteX8" fmla="*/ 406869 w 2457971"/>
                  <a:gd name="connsiteY8" fmla="*/ 1525309 h 2175379"/>
                  <a:gd name="connsiteX9" fmla="*/ 449351 w 2457971"/>
                  <a:gd name="connsiteY9" fmla="*/ 1018305 h 2175379"/>
                  <a:gd name="connsiteX10" fmla="*/ 449351 w 2457971"/>
                  <a:gd name="connsiteY10" fmla="*/ 812335 h 2175379"/>
                  <a:gd name="connsiteX11" fmla="*/ 337790 w 2457971"/>
                  <a:gd name="connsiteY11" fmla="*/ 505056 h 2175379"/>
                  <a:gd name="connsiteX12" fmla="*/ 352668 w 2457971"/>
                  <a:gd name="connsiteY12" fmla="*/ 485404 h 2175379"/>
                  <a:gd name="connsiteX13" fmla="*/ 86284 w 2457971"/>
                  <a:gd name="connsiteY13" fmla="*/ 20143 h 2175379"/>
                  <a:gd name="connsiteX0" fmla="*/ 86281 w 2457968"/>
                  <a:gd name="connsiteY0" fmla="*/ 20143 h 2175379"/>
                  <a:gd name="connsiteX1" fmla="*/ 1263635 w 2457968"/>
                  <a:gd name="connsiteY1" fmla="*/ 0 h 2175379"/>
                  <a:gd name="connsiteX2" fmla="*/ 2457966 w 2457968"/>
                  <a:gd name="connsiteY2" fmla="*/ 1025210 h 2175379"/>
                  <a:gd name="connsiteX3" fmla="*/ 1254755 w 2457968"/>
                  <a:gd name="connsiteY3" fmla="*/ 2065134 h 2175379"/>
                  <a:gd name="connsiteX4" fmla="*/ 176429 w 2457968"/>
                  <a:gd name="connsiteY4" fmla="*/ 2146467 h 2175379"/>
                  <a:gd name="connsiteX5" fmla="*/ 283437 w 2457968"/>
                  <a:gd name="connsiteY5" fmla="*/ 1844357 h 2175379"/>
                  <a:gd name="connsiteX6" fmla="*/ 28 w 2457968"/>
                  <a:gd name="connsiteY6" fmla="*/ 2175262 h 2175379"/>
                  <a:gd name="connsiteX7" fmla="*/ 302285 w 2457968"/>
                  <a:gd name="connsiteY7" fmla="*/ 1800761 h 2175379"/>
                  <a:gd name="connsiteX8" fmla="*/ 406866 w 2457968"/>
                  <a:gd name="connsiteY8" fmla="*/ 1525309 h 2175379"/>
                  <a:gd name="connsiteX9" fmla="*/ 449348 w 2457968"/>
                  <a:gd name="connsiteY9" fmla="*/ 1018305 h 2175379"/>
                  <a:gd name="connsiteX10" fmla="*/ 449348 w 2457968"/>
                  <a:gd name="connsiteY10" fmla="*/ 812335 h 2175379"/>
                  <a:gd name="connsiteX11" fmla="*/ 337787 w 2457968"/>
                  <a:gd name="connsiteY11" fmla="*/ 505056 h 2175379"/>
                  <a:gd name="connsiteX12" fmla="*/ 352665 w 2457968"/>
                  <a:gd name="connsiteY12" fmla="*/ 485404 h 2175379"/>
                  <a:gd name="connsiteX13" fmla="*/ 86281 w 2457968"/>
                  <a:gd name="connsiteY13" fmla="*/ 20143 h 2175379"/>
                  <a:gd name="connsiteX0" fmla="*/ 53816 w 2425503"/>
                  <a:gd name="connsiteY0" fmla="*/ 20143 h 2156408"/>
                  <a:gd name="connsiteX1" fmla="*/ 1231170 w 2425503"/>
                  <a:gd name="connsiteY1" fmla="*/ 0 h 2156408"/>
                  <a:gd name="connsiteX2" fmla="*/ 2425501 w 2425503"/>
                  <a:gd name="connsiteY2" fmla="*/ 1025210 h 2156408"/>
                  <a:gd name="connsiteX3" fmla="*/ 1222290 w 2425503"/>
                  <a:gd name="connsiteY3" fmla="*/ 2065134 h 2156408"/>
                  <a:gd name="connsiteX4" fmla="*/ 143964 w 2425503"/>
                  <a:gd name="connsiteY4" fmla="*/ 2146467 h 2156408"/>
                  <a:gd name="connsiteX5" fmla="*/ 250972 w 2425503"/>
                  <a:gd name="connsiteY5" fmla="*/ 1844357 h 2156408"/>
                  <a:gd name="connsiteX6" fmla="*/ 31 w 2425503"/>
                  <a:gd name="connsiteY6" fmla="*/ 2156287 h 2156408"/>
                  <a:gd name="connsiteX7" fmla="*/ 269820 w 2425503"/>
                  <a:gd name="connsiteY7" fmla="*/ 1800761 h 2156408"/>
                  <a:gd name="connsiteX8" fmla="*/ 374401 w 2425503"/>
                  <a:gd name="connsiteY8" fmla="*/ 1525309 h 2156408"/>
                  <a:gd name="connsiteX9" fmla="*/ 416883 w 2425503"/>
                  <a:gd name="connsiteY9" fmla="*/ 1018305 h 2156408"/>
                  <a:gd name="connsiteX10" fmla="*/ 416883 w 2425503"/>
                  <a:gd name="connsiteY10" fmla="*/ 812335 h 2156408"/>
                  <a:gd name="connsiteX11" fmla="*/ 305322 w 2425503"/>
                  <a:gd name="connsiteY11" fmla="*/ 505056 h 2156408"/>
                  <a:gd name="connsiteX12" fmla="*/ 320200 w 2425503"/>
                  <a:gd name="connsiteY12" fmla="*/ 485404 h 2156408"/>
                  <a:gd name="connsiteX13" fmla="*/ 53816 w 2425503"/>
                  <a:gd name="connsiteY13" fmla="*/ 20143 h 2156408"/>
                  <a:gd name="connsiteX0" fmla="*/ 62800 w 2434487"/>
                  <a:gd name="connsiteY0" fmla="*/ 20143 h 2167093"/>
                  <a:gd name="connsiteX1" fmla="*/ 1240154 w 2434487"/>
                  <a:gd name="connsiteY1" fmla="*/ 0 h 2167093"/>
                  <a:gd name="connsiteX2" fmla="*/ 2434485 w 2434487"/>
                  <a:gd name="connsiteY2" fmla="*/ 1025210 h 2167093"/>
                  <a:gd name="connsiteX3" fmla="*/ 1231274 w 2434487"/>
                  <a:gd name="connsiteY3" fmla="*/ 2065134 h 2167093"/>
                  <a:gd name="connsiteX4" fmla="*/ 48354 w 2434487"/>
                  <a:gd name="connsiteY4" fmla="*/ 2167093 h 2167093"/>
                  <a:gd name="connsiteX5" fmla="*/ 259956 w 2434487"/>
                  <a:gd name="connsiteY5" fmla="*/ 1844357 h 2167093"/>
                  <a:gd name="connsiteX6" fmla="*/ 9015 w 2434487"/>
                  <a:gd name="connsiteY6" fmla="*/ 2156287 h 2167093"/>
                  <a:gd name="connsiteX7" fmla="*/ 278804 w 2434487"/>
                  <a:gd name="connsiteY7" fmla="*/ 1800761 h 2167093"/>
                  <a:gd name="connsiteX8" fmla="*/ 383385 w 2434487"/>
                  <a:gd name="connsiteY8" fmla="*/ 1525309 h 2167093"/>
                  <a:gd name="connsiteX9" fmla="*/ 425867 w 2434487"/>
                  <a:gd name="connsiteY9" fmla="*/ 1018305 h 2167093"/>
                  <a:gd name="connsiteX10" fmla="*/ 425867 w 2434487"/>
                  <a:gd name="connsiteY10" fmla="*/ 812335 h 2167093"/>
                  <a:gd name="connsiteX11" fmla="*/ 314306 w 2434487"/>
                  <a:gd name="connsiteY11" fmla="*/ 505056 h 2167093"/>
                  <a:gd name="connsiteX12" fmla="*/ 329184 w 2434487"/>
                  <a:gd name="connsiteY12" fmla="*/ 485404 h 2167093"/>
                  <a:gd name="connsiteX13" fmla="*/ 62800 w 2434487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20199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12294 w 2425502"/>
                  <a:gd name="connsiteY11" fmla="*/ 566935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313227 w 2425502"/>
                  <a:gd name="connsiteY13" fmla="*/ 485404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291374 w 2425502"/>
                  <a:gd name="connsiteY12" fmla="*/ 46380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5502" h="2167093">
                    <a:moveTo>
                      <a:pt x="53815" y="20143"/>
                    </a:moveTo>
                    <a:lnTo>
                      <a:pt x="1231169" y="0"/>
                    </a:lnTo>
                    <a:cubicBezTo>
                      <a:pt x="1808934" y="0"/>
                      <a:pt x="2426980" y="681021"/>
                      <a:pt x="2425500" y="1025210"/>
                    </a:cubicBezTo>
                    <a:cubicBezTo>
                      <a:pt x="2424020" y="1369399"/>
                      <a:pt x="1800054" y="2065134"/>
                      <a:pt x="1222289" y="2065134"/>
                    </a:cubicBezTo>
                    <a:cubicBezTo>
                      <a:pt x="862847" y="2092245"/>
                      <a:pt x="398811" y="2139982"/>
                      <a:pt x="39369" y="2167093"/>
                    </a:cubicBezTo>
                    <a:cubicBezTo>
                      <a:pt x="-26405" y="2160633"/>
                      <a:pt x="257528" y="1846158"/>
                      <a:pt x="250971" y="1844357"/>
                    </a:cubicBezTo>
                    <a:cubicBezTo>
                      <a:pt x="244415" y="1842556"/>
                      <a:pt x="-3111" y="2163553"/>
                      <a:pt x="30" y="2156287"/>
                    </a:cubicBezTo>
                    <a:cubicBezTo>
                      <a:pt x="3171" y="2149021"/>
                      <a:pt x="207424" y="1905924"/>
                      <a:pt x="269819" y="1800761"/>
                    </a:cubicBezTo>
                    <a:cubicBezTo>
                      <a:pt x="332214" y="1695598"/>
                      <a:pt x="338999" y="1654701"/>
                      <a:pt x="374400" y="1525309"/>
                    </a:cubicBezTo>
                    <a:cubicBezTo>
                      <a:pt x="409801" y="1395917"/>
                      <a:pt x="414522" y="1137134"/>
                      <a:pt x="416882" y="1018305"/>
                    </a:cubicBezTo>
                    <a:cubicBezTo>
                      <a:pt x="419242" y="899476"/>
                      <a:pt x="431352" y="889907"/>
                      <a:pt x="416882" y="812335"/>
                    </a:cubicBezTo>
                    <a:cubicBezTo>
                      <a:pt x="402412" y="734763"/>
                      <a:pt x="347494" y="593775"/>
                      <a:pt x="330063" y="552875"/>
                    </a:cubicBezTo>
                    <a:cubicBezTo>
                      <a:pt x="312632" y="511975"/>
                      <a:pt x="277910" y="452133"/>
                      <a:pt x="291374" y="463805"/>
                    </a:cubicBezTo>
                    <a:cubicBezTo>
                      <a:pt x="289014" y="426836"/>
                      <a:pt x="346430" y="612923"/>
                      <a:pt x="299283" y="492279"/>
                    </a:cubicBezTo>
                    <a:lnTo>
                      <a:pt x="53815" y="20143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>
                <a:endCxn id="61" idx="11"/>
              </p:cNvCxnSpPr>
              <p:nvPr/>
            </p:nvCxnSpPr>
            <p:spPr>
              <a:xfrm flipV="1">
                <a:off x="8548100" y="3635017"/>
                <a:ext cx="1497384" cy="454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endCxn id="61" idx="8"/>
              </p:cNvCxnSpPr>
              <p:nvPr/>
            </p:nvCxnSpPr>
            <p:spPr>
              <a:xfrm flipV="1">
                <a:off x="8614913" y="4202218"/>
                <a:ext cx="1453871" cy="2433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/>
            <p:cNvCxnSpPr>
              <a:stCxn id="61" idx="2"/>
            </p:cNvCxnSpPr>
            <p:nvPr/>
          </p:nvCxnSpPr>
          <p:spPr>
            <a:xfrm flipV="1">
              <a:off x="10263271" y="3975945"/>
              <a:ext cx="789996" cy="1093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8" name="Straight Connector 107"/>
          <p:cNvCxnSpPr>
            <a:stCxn id="84" idx="3"/>
          </p:cNvCxnSpPr>
          <p:nvPr/>
        </p:nvCxnSpPr>
        <p:spPr>
          <a:xfrm flipV="1">
            <a:off x="7611918" y="3970480"/>
            <a:ext cx="826005" cy="5465"/>
          </a:xfrm>
          <a:prstGeom prst="line">
            <a:avLst/>
          </a:prstGeom>
          <a:ln w="63500" cmpd="dbl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48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1987 -0.0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5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48148E-6 L 0.08997 0.0048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2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নর)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9" y="1440353"/>
            <a:ext cx="10358630" cy="769441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(গ) </a:t>
            </a:r>
            <a:r>
              <a:rPr lang="en-US" sz="36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AND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এ্যান্ড</a:t>
            </a:r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তৈরী</a:t>
            </a:r>
            <a:r>
              <a:rPr lang="en-US" sz="4400" b="1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solidFill>
                <a:srgbClr val="00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1437" y="5934387"/>
            <a:ext cx="8606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নর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AND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এ্যান্ড) 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388376" y="2822788"/>
            <a:ext cx="493796" cy="2233642"/>
            <a:chOff x="463326" y="3374169"/>
            <a:chExt cx="267948" cy="1111994"/>
          </a:xfrm>
        </p:grpSpPr>
        <p:sp>
          <p:nvSpPr>
            <p:cNvPr id="69" name="TextBox 68"/>
            <p:cNvSpPr txBox="1"/>
            <p:nvPr/>
          </p:nvSpPr>
          <p:spPr>
            <a:xfrm>
              <a:off x="463326" y="3374169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63326" y="4003580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10353455" y="3264716"/>
            <a:ext cx="14951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X=A+B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7063273" y="3421137"/>
            <a:ext cx="1292889" cy="9600"/>
          </a:xfrm>
          <a:prstGeom prst="line">
            <a:avLst/>
          </a:prstGeom>
          <a:ln w="63500" cmpd="dbl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811763" y="2822788"/>
            <a:ext cx="5063273" cy="2498605"/>
            <a:chOff x="811763" y="2822788"/>
            <a:chExt cx="5063273" cy="2498605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5390430" y="3447494"/>
              <a:ext cx="484606" cy="21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Flowchart: Delay 4"/>
            <p:cNvSpPr/>
            <p:nvPr/>
          </p:nvSpPr>
          <p:spPr>
            <a:xfrm>
              <a:off x="2003672" y="2822788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endCxn id="50" idx="11"/>
            </p:cNvCxnSpPr>
            <p:nvPr/>
          </p:nvCxnSpPr>
          <p:spPr>
            <a:xfrm flipV="1">
              <a:off x="921990" y="3067187"/>
              <a:ext cx="1223394" cy="34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50" idx="8"/>
            </p:cNvCxnSpPr>
            <p:nvPr/>
          </p:nvCxnSpPr>
          <p:spPr>
            <a:xfrm flipV="1">
              <a:off x="1423460" y="3497051"/>
              <a:ext cx="740961" cy="72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64" idx="11"/>
            </p:cNvCxnSpPr>
            <p:nvPr/>
          </p:nvCxnSpPr>
          <p:spPr>
            <a:xfrm>
              <a:off x="3205236" y="3265501"/>
              <a:ext cx="1063220" cy="42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3045059" y="3184290"/>
              <a:ext cx="160175" cy="16242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5189102" y="3346187"/>
              <a:ext cx="196048" cy="21431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lowchart: Delay 4"/>
            <p:cNvSpPr/>
            <p:nvPr/>
          </p:nvSpPr>
          <p:spPr>
            <a:xfrm>
              <a:off x="1893445" y="4363430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>
              <a:endCxn id="38" idx="11"/>
            </p:cNvCxnSpPr>
            <p:nvPr/>
          </p:nvCxnSpPr>
          <p:spPr>
            <a:xfrm flipV="1">
              <a:off x="811763" y="4607829"/>
              <a:ext cx="1223394" cy="34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095009" y="4806143"/>
              <a:ext cx="589328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2934832" y="4724932"/>
              <a:ext cx="160175" cy="16242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1437071" y="3067187"/>
              <a:ext cx="2378" cy="4178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1302697" y="5063062"/>
              <a:ext cx="740961" cy="72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316308" y="4638545"/>
              <a:ext cx="2378" cy="4178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lay 4"/>
            <p:cNvSpPr/>
            <p:nvPr/>
          </p:nvSpPr>
          <p:spPr>
            <a:xfrm>
              <a:off x="4126743" y="3025366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3684337" y="3654349"/>
              <a:ext cx="0" cy="11666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3662142" y="3648825"/>
              <a:ext cx="629258" cy="17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8230385" y="2920323"/>
            <a:ext cx="2385184" cy="1042338"/>
            <a:chOff x="8616182" y="3528774"/>
            <a:chExt cx="1956679" cy="608207"/>
          </a:xfrm>
        </p:grpSpPr>
        <p:sp>
          <p:nvSpPr>
            <p:cNvPr id="72" name="Flowchart: Delay 71"/>
            <p:cNvSpPr/>
            <p:nvPr/>
          </p:nvSpPr>
          <p:spPr>
            <a:xfrm>
              <a:off x="9215971" y="3528774"/>
              <a:ext cx="757101" cy="608207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V="1">
              <a:off x="8616182" y="3957649"/>
              <a:ext cx="599789" cy="10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8616182" y="3663316"/>
              <a:ext cx="599789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9973072" y="3832877"/>
              <a:ext cx="599789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054931" y="2856089"/>
            <a:ext cx="992448" cy="2399789"/>
            <a:chOff x="3054931" y="2856089"/>
            <a:chExt cx="992448" cy="2399789"/>
          </a:xfrm>
        </p:grpSpPr>
        <p:sp>
          <p:nvSpPr>
            <p:cNvPr id="78" name="TextBox 77"/>
            <p:cNvSpPr txBox="1"/>
            <p:nvPr/>
          </p:nvSpPr>
          <p:spPr>
            <a:xfrm>
              <a:off x="3261839" y="2856089"/>
              <a:ext cx="785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054931" y="4917324"/>
              <a:ext cx="785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3505442" y="2885349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3291219" y="4949745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5812114" y="3276129"/>
            <a:ext cx="894178" cy="1025086"/>
            <a:chOff x="5812114" y="3276129"/>
            <a:chExt cx="894178" cy="1025086"/>
          </a:xfrm>
        </p:grpSpPr>
        <p:sp>
          <p:nvSpPr>
            <p:cNvPr id="84" name="TextBox 83"/>
            <p:cNvSpPr txBox="1"/>
            <p:nvPr/>
          </p:nvSpPr>
          <p:spPr>
            <a:xfrm>
              <a:off x="5812114" y="3276129"/>
              <a:ext cx="8294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X=A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6197591" y="3301769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5986032" y="3673466"/>
              <a:ext cx="6878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6226851" y="3698025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6018428" y="3962661"/>
              <a:ext cx="6878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944307" y="2965352"/>
            <a:ext cx="246245" cy="888311"/>
            <a:chOff x="7944307" y="2965352"/>
            <a:chExt cx="246245" cy="888311"/>
          </a:xfrm>
        </p:grpSpPr>
        <p:sp>
          <p:nvSpPr>
            <p:cNvPr id="89" name="TextBox 88"/>
            <p:cNvSpPr txBox="1"/>
            <p:nvPr/>
          </p:nvSpPr>
          <p:spPr>
            <a:xfrm>
              <a:off x="7959207" y="2965352"/>
              <a:ext cx="2313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944307" y="3515109"/>
              <a:ext cx="2462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9454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1543 0.034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2 -0.08843 L 0.11237 -0.0884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151" y="1574202"/>
            <a:ext cx="1993023" cy="11502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3170">
            <a:off x="1225656" y="1109096"/>
            <a:ext cx="2728052" cy="18256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1988" y="1069952"/>
            <a:ext cx="2357696" cy="2161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3333">
            <a:off x="694647" y="4014110"/>
            <a:ext cx="2498129" cy="18340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831" y="4987636"/>
            <a:ext cx="2208075" cy="1472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89169" y="4515638"/>
            <a:ext cx="2914005" cy="83099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bn-BD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988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289" y="2549787"/>
            <a:ext cx="9846771" cy="212365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  <a:alpha val="8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FF0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4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(চার) টি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দলে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বিভক্ত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যৌগিক গেইটের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NAND, XOR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XNOR)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সাংকেতিক চিহ্নগুলো এঁকে বাস্তবায়ন দেখাও।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26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453455" y="3494360"/>
            <a:ext cx="2610332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bn-BD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674" y="320634"/>
            <a:ext cx="2867625" cy="19888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755" y="500057"/>
            <a:ext cx="2937056" cy="180941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47" y="3697940"/>
            <a:ext cx="3350359" cy="209719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82" y="500058"/>
            <a:ext cx="2877012" cy="1590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5" y="3800103"/>
            <a:ext cx="3223099" cy="208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713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903" y="1019931"/>
            <a:ext cx="10929924" cy="18774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bn-BD" sz="36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 গেইটের ইনপুট ১ হলে আউটপুট ০ হয়?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ক. এক্স-নর গেইট		খ.  নট গেইট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গ. এক্স-অর গেইট		ঘ. অর গেইট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3903" y="3673256"/>
            <a:ext cx="10929924" cy="280076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নিচের কোনটি সত্য নয়-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ক. একটি মৌলিক গেইট দিয়ে যে কোন সার্কিট তৈরী করা সম্ভব। 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খ. সার্বজনীন গেইট দিয়ে যেকোন মৌলিক গেইট তৈরী করা সম্ভব।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গ. 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সার্বজনীন গেইট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দিয়ে সকল 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সার্কিট তৈরী করা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সম্ভব।</a:t>
            </a:r>
          </a:p>
          <a:p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ঘ. 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একটি মৌলিক গেইট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349904" y="1671463"/>
            <a:ext cx="475013" cy="451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59254" y="4294465"/>
            <a:ext cx="475013" cy="451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5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3284" y="2521422"/>
            <a:ext cx="2914005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bn-BD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648" y="268372"/>
            <a:ext cx="2547801" cy="16800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90" y="268372"/>
            <a:ext cx="2409203" cy="18045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4" y="3776353"/>
            <a:ext cx="3916550" cy="2213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901" y="3124704"/>
            <a:ext cx="3333292" cy="26110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16" y="203317"/>
            <a:ext cx="2782624" cy="216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7939" y="2424490"/>
            <a:ext cx="6016108" cy="3724096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স্থাপনায়-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 শাহীনুজ্জামান</a:t>
            </a:r>
          </a:p>
          <a:p>
            <a:r>
              <a:rPr lang="bn-BD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তথ্য ও যোগাযোগ</a:t>
            </a:r>
            <a:r>
              <a:rPr lang="en-US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bn-BD" sz="3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মীর আব্দুল করিম কলেজ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মির্জানগর, মিরপুর, কুষ্টিয়া।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E-mail : </a:t>
            </a:r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  <a:hlinkClick r:id="rId3"/>
              </a:rPr>
              <a:t>md_szaman@yahoo.com</a:t>
            </a:r>
            <a:endParaRPr lang="en-US" sz="2800" dirty="0" smtClean="0">
              <a:solidFill>
                <a:schemeClr val="bg1"/>
              </a:solidFill>
              <a:latin typeface="Arial Narrow" panose="020B0606020202030204" pitchFamily="34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Cell phone : +</a:t>
            </a:r>
            <a:r>
              <a:rPr lang="en-US" sz="2800" spc="6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8801712881389</a:t>
            </a:r>
            <a:endParaRPr lang="bn-BD" sz="2800" spc="600" dirty="0" smtClean="0">
              <a:solidFill>
                <a:schemeClr val="bg1"/>
              </a:solidFill>
              <a:latin typeface="Arial Narrow" panose="020B0606020202030204" pitchFamily="34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8106" y="1532798"/>
            <a:ext cx="5622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bn-BD" sz="40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শ্রেণি   সময় ৪৫ মিনিট</a:t>
            </a:r>
            <a:endParaRPr lang="en-US" sz="40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658" y="2424490"/>
            <a:ext cx="3120462" cy="37757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678106" y="425232"/>
            <a:ext cx="5060319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ডিজিটাল ডিভাইস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563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5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8004" y="1512000"/>
            <a:ext cx="10794464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bliqueTopLef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টি লক্ষ্য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কর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খাতায়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 নাও, উত্তর লিখে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আনবে-</a:t>
            </a:r>
            <a:endParaRPr lang="bn-BD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1103" y="3074564"/>
            <a:ext cx="11108266" cy="1015663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সার্বজনীন গেইটগুলোর সার্বজনীনতা প্রমাণ কর।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354493" y="3393404"/>
            <a:ext cx="1620527" cy="392985"/>
          </a:xfrm>
          <a:custGeom>
            <a:avLst/>
            <a:gdLst>
              <a:gd name="connsiteX0" fmla="*/ 89469 w 1806757"/>
              <a:gd name="connsiteY0" fmla="*/ 33453 h 424147"/>
              <a:gd name="connsiteX1" fmla="*/ 33713 w 1806757"/>
              <a:gd name="connsiteY1" fmla="*/ 133814 h 424147"/>
              <a:gd name="connsiteX2" fmla="*/ 11410 w 1806757"/>
              <a:gd name="connsiteY2" fmla="*/ 156117 h 424147"/>
              <a:gd name="connsiteX3" fmla="*/ 259 w 1806757"/>
              <a:gd name="connsiteY3" fmla="*/ 189570 h 424147"/>
              <a:gd name="connsiteX4" fmla="*/ 56015 w 1806757"/>
              <a:gd name="connsiteY4" fmla="*/ 245326 h 424147"/>
              <a:gd name="connsiteX5" fmla="*/ 223284 w 1806757"/>
              <a:gd name="connsiteY5" fmla="*/ 234175 h 424147"/>
              <a:gd name="connsiteX6" fmla="*/ 189830 w 1806757"/>
              <a:gd name="connsiteY6" fmla="*/ 223024 h 424147"/>
              <a:gd name="connsiteX7" fmla="*/ 145225 w 1806757"/>
              <a:gd name="connsiteY7" fmla="*/ 178419 h 424147"/>
              <a:gd name="connsiteX8" fmla="*/ 145225 w 1806757"/>
              <a:gd name="connsiteY8" fmla="*/ 11151 h 424147"/>
              <a:gd name="connsiteX9" fmla="*/ 178679 w 1806757"/>
              <a:gd name="connsiteY9" fmla="*/ 0 h 424147"/>
              <a:gd name="connsiteX10" fmla="*/ 368249 w 1806757"/>
              <a:gd name="connsiteY10" fmla="*/ 11151 h 424147"/>
              <a:gd name="connsiteX11" fmla="*/ 412854 w 1806757"/>
              <a:gd name="connsiteY11" fmla="*/ 55756 h 424147"/>
              <a:gd name="connsiteX12" fmla="*/ 424005 w 1806757"/>
              <a:gd name="connsiteY12" fmla="*/ 100361 h 424147"/>
              <a:gd name="connsiteX13" fmla="*/ 446308 w 1806757"/>
              <a:gd name="connsiteY13" fmla="*/ 178419 h 424147"/>
              <a:gd name="connsiteX14" fmla="*/ 457459 w 1806757"/>
              <a:gd name="connsiteY14" fmla="*/ 133814 h 424147"/>
              <a:gd name="connsiteX15" fmla="*/ 479762 w 1806757"/>
              <a:gd name="connsiteY15" fmla="*/ 111512 h 424147"/>
              <a:gd name="connsiteX16" fmla="*/ 535518 w 1806757"/>
              <a:gd name="connsiteY16" fmla="*/ 22302 h 424147"/>
              <a:gd name="connsiteX17" fmla="*/ 580123 w 1806757"/>
              <a:gd name="connsiteY17" fmla="*/ 11151 h 424147"/>
              <a:gd name="connsiteX18" fmla="*/ 647030 w 1806757"/>
              <a:gd name="connsiteY18" fmla="*/ 22302 h 424147"/>
              <a:gd name="connsiteX19" fmla="*/ 680484 w 1806757"/>
              <a:gd name="connsiteY19" fmla="*/ 66907 h 424147"/>
              <a:gd name="connsiteX20" fmla="*/ 691635 w 1806757"/>
              <a:gd name="connsiteY20" fmla="*/ 390292 h 424147"/>
              <a:gd name="connsiteX21" fmla="*/ 769693 w 1806757"/>
              <a:gd name="connsiteY21" fmla="*/ 379141 h 424147"/>
              <a:gd name="connsiteX22" fmla="*/ 803147 w 1806757"/>
              <a:gd name="connsiteY22" fmla="*/ 323385 h 424147"/>
              <a:gd name="connsiteX23" fmla="*/ 769693 w 1806757"/>
              <a:gd name="connsiteY23" fmla="*/ 345687 h 424147"/>
              <a:gd name="connsiteX24" fmla="*/ 725088 w 1806757"/>
              <a:gd name="connsiteY24" fmla="*/ 390292 h 424147"/>
              <a:gd name="connsiteX25" fmla="*/ 702786 w 1806757"/>
              <a:gd name="connsiteY25" fmla="*/ 412595 h 424147"/>
              <a:gd name="connsiteX26" fmla="*/ 669332 w 1806757"/>
              <a:gd name="connsiteY26" fmla="*/ 390292 h 424147"/>
              <a:gd name="connsiteX27" fmla="*/ 658181 w 1806757"/>
              <a:gd name="connsiteY27" fmla="*/ 334536 h 424147"/>
              <a:gd name="connsiteX28" fmla="*/ 680484 w 1806757"/>
              <a:gd name="connsiteY28" fmla="*/ 133814 h 424147"/>
              <a:gd name="connsiteX29" fmla="*/ 725088 w 1806757"/>
              <a:gd name="connsiteY29" fmla="*/ 55756 h 424147"/>
              <a:gd name="connsiteX30" fmla="*/ 791996 w 1806757"/>
              <a:gd name="connsiteY30" fmla="*/ 89209 h 424147"/>
              <a:gd name="connsiteX31" fmla="*/ 803147 w 1806757"/>
              <a:gd name="connsiteY31" fmla="*/ 122663 h 424147"/>
              <a:gd name="connsiteX32" fmla="*/ 791996 w 1806757"/>
              <a:gd name="connsiteY32" fmla="*/ 267629 h 424147"/>
              <a:gd name="connsiteX33" fmla="*/ 769693 w 1806757"/>
              <a:gd name="connsiteY33" fmla="*/ 301083 h 424147"/>
              <a:gd name="connsiteX34" fmla="*/ 814298 w 1806757"/>
              <a:gd name="connsiteY34" fmla="*/ 278780 h 424147"/>
              <a:gd name="connsiteX35" fmla="*/ 870054 w 1806757"/>
              <a:gd name="connsiteY35" fmla="*/ 267629 h 424147"/>
              <a:gd name="connsiteX36" fmla="*/ 936962 w 1806757"/>
              <a:gd name="connsiteY36" fmla="*/ 289931 h 424147"/>
              <a:gd name="connsiteX37" fmla="*/ 948113 w 1806757"/>
              <a:gd name="connsiteY37" fmla="*/ 245326 h 424147"/>
              <a:gd name="connsiteX38" fmla="*/ 936962 w 1806757"/>
              <a:gd name="connsiteY38" fmla="*/ 211873 h 424147"/>
              <a:gd name="connsiteX39" fmla="*/ 914659 w 1806757"/>
              <a:gd name="connsiteY39" fmla="*/ 167268 h 424147"/>
              <a:gd name="connsiteX40" fmla="*/ 892357 w 1806757"/>
              <a:gd name="connsiteY40" fmla="*/ 144965 h 424147"/>
              <a:gd name="connsiteX41" fmla="*/ 870054 w 1806757"/>
              <a:gd name="connsiteY41" fmla="*/ 111512 h 424147"/>
              <a:gd name="connsiteX42" fmla="*/ 803147 w 1806757"/>
              <a:gd name="connsiteY42" fmla="*/ 122663 h 424147"/>
              <a:gd name="connsiteX43" fmla="*/ 847752 w 1806757"/>
              <a:gd name="connsiteY43" fmla="*/ 100361 h 424147"/>
              <a:gd name="connsiteX44" fmla="*/ 892357 w 1806757"/>
              <a:gd name="connsiteY44" fmla="*/ 111512 h 424147"/>
              <a:gd name="connsiteX45" fmla="*/ 903508 w 1806757"/>
              <a:gd name="connsiteY45" fmla="*/ 144965 h 424147"/>
              <a:gd name="connsiteX46" fmla="*/ 925810 w 1806757"/>
              <a:gd name="connsiteY46" fmla="*/ 178419 h 424147"/>
              <a:gd name="connsiteX47" fmla="*/ 948113 w 1806757"/>
              <a:gd name="connsiteY47" fmla="*/ 312234 h 424147"/>
              <a:gd name="connsiteX48" fmla="*/ 959264 w 1806757"/>
              <a:gd name="connsiteY48" fmla="*/ 189570 h 424147"/>
              <a:gd name="connsiteX49" fmla="*/ 970415 w 1806757"/>
              <a:gd name="connsiteY49" fmla="*/ 144965 h 424147"/>
              <a:gd name="connsiteX50" fmla="*/ 992718 w 1806757"/>
              <a:gd name="connsiteY50" fmla="*/ 122663 h 424147"/>
              <a:gd name="connsiteX51" fmla="*/ 1037323 w 1806757"/>
              <a:gd name="connsiteY51" fmla="*/ 111512 h 424147"/>
              <a:gd name="connsiteX52" fmla="*/ 1126532 w 1806757"/>
              <a:gd name="connsiteY52" fmla="*/ 122663 h 424147"/>
              <a:gd name="connsiteX53" fmla="*/ 1226893 w 1806757"/>
              <a:gd name="connsiteY53" fmla="*/ 156117 h 424147"/>
              <a:gd name="connsiteX54" fmla="*/ 1416464 w 1806757"/>
              <a:gd name="connsiteY54" fmla="*/ 223024 h 424147"/>
              <a:gd name="connsiteX55" fmla="*/ 1572581 w 1806757"/>
              <a:gd name="connsiteY55" fmla="*/ 256478 h 424147"/>
              <a:gd name="connsiteX56" fmla="*/ 1639488 w 1806757"/>
              <a:gd name="connsiteY56" fmla="*/ 301083 h 424147"/>
              <a:gd name="connsiteX57" fmla="*/ 1650640 w 1806757"/>
              <a:gd name="connsiteY57" fmla="*/ 334536 h 424147"/>
              <a:gd name="connsiteX58" fmla="*/ 1639488 w 1806757"/>
              <a:gd name="connsiteY58" fmla="*/ 390292 h 424147"/>
              <a:gd name="connsiteX59" fmla="*/ 1628337 w 1806757"/>
              <a:gd name="connsiteY59" fmla="*/ 423746 h 424147"/>
              <a:gd name="connsiteX60" fmla="*/ 1606035 w 1806757"/>
              <a:gd name="connsiteY60" fmla="*/ 401443 h 424147"/>
              <a:gd name="connsiteX61" fmla="*/ 1639488 w 1806757"/>
              <a:gd name="connsiteY61" fmla="*/ 245326 h 424147"/>
              <a:gd name="connsiteX62" fmla="*/ 1672942 w 1806757"/>
              <a:gd name="connsiteY62" fmla="*/ 189570 h 424147"/>
              <a:gd name="connsiteX63" fmla="*/ 1695245 w 1806757"/>
              <a:gd name="connsiteY63" fmla="*/ 223024 h 424147"/>
              <a:gd name="connsiteX64" fmla="*/ 1706396 w 1806757"/>
              <a:gd name="connsiteY64" fmla="*/ 234175 h 424147"/>
              <a:gd name="connsiteX65" fmla="*/ 1739849 w 1806757"/>
              <a:gd name="connsiteY65" fmla="*/ 167268 h 424147"/>
              <a:gd name="connsiteX66" fmla="*/ 1806757 w 1806757"/>
              <a:gd name="connsiteY66" fmla="*/ 156117 h 42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806757" h="424147">
                <a:moveTo>
                  <a:pt x="89469" y="33453"/>
                </a:moveTo>
                <a:cubicBezTo>
                  <a:pt x="72432" y="67528"/>
                  <a:pt x="57802" y="103703"/>
                  <a:pt x="33713" y="133814"/>
                </a:cubicBezTo>
                <a:cubicBezTo>
                  <a:pt x="27145" y="142024"/>
                  <a:pt x="18844" y="148683"/>
                  <a:pt x="11410" y="156117"/>
                </a:cubicBezTo>
                <a:cubicBezTo>
                  <a:pt x="7693" y="167268"/>
                  <a:pt x="-1674" y="177976"/>
                  <a:pt x="259" y="189570"/>
                </a:cubicBezTo>
                <a:cubicBezTo>
                  <a:pt x="4906" y="217448"/>
                  <a:pt x="36500" y="232316"/>
                  <a:pt x="56015" y="245326"/>
                </a:cubicBezTo>
                <a:cubicBezTo>
                  <a:pt x="111771" y="241609"/>
                  <a:pt x="168164" y="243361"/>
                  <a:pt x="223284" y="234175"/>
                </a:cubicBezTo>
                <a:cubicBezTo>
                  <a:pt x="234879" y="232243"/>
                  <a:pt x="199395" y="229856"/>
                  <a:pt x="189830" y="223024"/>
                </a:cubicBezTo>
                <a:cubicBezTo>
                  <a:pt x="172720" y="210802"/>
                  <a:pt x="145225" y="178419"/>
                  <a:pt x="145225" y="178419"/>
                </a:cubicBezTo>
                <a:cubicBezTo>
                  <a:pt x="137693" y="125694"/>
                  <a:pt x="121856" y="63732"/>
                  <a:pt x="145225" y="11151"/>
                </a:cubicBezTo>
                <a:cubicBezTo>
                  <a:pt x="149999" y="410"/>
                  <a:pt x="167528" y="3717"/>
                  <a:pt x="178679" y="0"/>
                </a:cubicBezTo>
                <a:cubicBezTo>
                  <a:pt x="241869" y="3717"/>
                  <a:pt x="306671" y="-3510"/>
                  <a:pt x="368249" y="11151"/>
                </a:cubicBezTo>
                <a:cubicBezTo>
                  <a:pt x="388704" y="16021"/>
                  <a:pt x="412854" y="55756"/>
                  <a:pt x="412854" y="55756"/>
                </a:cubicBezTo>
                <a:cubicBezTo>
                  <a:pt x="416571" y="70624"/>
                  <a:pt x="419795" y="85625"/>
                  <a:pt x="424005" y="100361"/>
                </a:cubicBezTo>
                <a:cubicBezTo>
                  <a:pt x="456001" y="212344"/>
                  <a:pt x="411448" y="38975"/>
                  <a:pt x="446308" y="178419"/>
                </a:cubicBezTo>
                <a:cubicBezTo>
                  <a:pt x="450025" y="163551"/>
                  <a:pt x="450605" y="147522"/>
                  <a:pt x="457459" y="133814"/>
                </a:cubicBezTo>
                <a:cubicBezTo>
                  <a:pt x="462161" y="124410"/>
                  <a:pt x="475060" y="120916"/>
                  <a:pt x="479762" y="111512"/>
                </a:cubicBezTo>
                <a:cubicBezTo>
                  <a:pt x="509103" y="52830"/>
                  <a:pt x="480906" y="45706"/>
                  <a:pt x="535518" y="22302"/>
                </a:cubicBezTo>
                <a:cubicBezTo>
                  <a:pt x="549605" y="16265"/>
                  <a:pt x="565255" y="14868"/>
                  <a:pt x="580123" y="11151"/>
                </a:cubicBezTo>
                <a:cubicBezTo>
                  <a:pt x="602425" y="14868"/>
                  <a:pt x="627265" y="11322"/>
                  <a:pt x="647030" y="22302"/>
                </a:cubicBezTo>
                <a:cubicBezTo>
                  <a:pt x="663277" y="31328"/>
                  <a:pt x="678248" y="48457"/>
                  <a:pt x="680484" y="66907"/>
                </a:cubicBezTo>
                <a:cubicBezTo>
                  <a:pt x="693463" y="173982"/>
                  <a:pt x="687918" y="282497"/>
                  <a:pt x="691635" y="390292"/>
                </a:cubicBezTo>
                <a:cubicBezTo>
                  <a:pt x="717654" y="386575"/>
                  <a:pt x="744758" y="387452"/>
                  <a:pt x="769693" y="379141"/>
                </a:cubicBezTo>
                <a:cubicBezTo>
                  <a:pt x="770419" y="378899"/>
                  <a:pt x="822089" y="332856"/>
                  <a:pt x="803147" y="323385"/>
                </a:cubicBezTo>
                <a:cubicBezTo>
                  <a:pt x="791160" y="317391"/>
                  <a:pt x="779869" y="336965"/>
                  <a:pt x="769693" y="345687"/>
                </a:cubicBezTo>
                <a:cubicBezTo>
                  <a:pt x="753728" y="359371"/>
                  <a:pt x="739956" y="375424"/>
                  <a:pt x="725088" y="390292"/>
                </a:cubicBezTo>
                <a:lnTo>
                  <a:pt x="702786" y="412595"/>
                </a:lnTo>
                <a:cubicBezTo>
                  <a:pt x="691635" y="405161"/>
                  <a:pt x="675981" y="401928"/>
                  <a:pt x="669332" y="390292"/>
                </a:cubicBezTo>
                <a:cubicBezTo>
                  <a:pt x="659929" y="373836"/>
                  <a:pt x="658181" y="353489"/>
                  <a:pt x="658181" y="334536"/>
                </a:cubicBezTo>
                <a:cubicBezTo>
                  <a:pt x="658181" y="66234"/>
                  <a:pt x="654170" y="239066"/>
                  <a:pt x="680484" y="133814"/>
                </a:cubicBezTo>
                <a:cubicBezTo>
                  <a:pt x="698398" y="62160"/>
                  <a:pt x="672941" y="90520"/>
                  <a:pt x="725088" y="55756"/>
                </a:cubicBezTo>
                <a:cubicBezTo>
                  <a:pt x="757158" y="63773"/>
                  <a:pt x="774452" y="59969"/>
                  <a:pt x="791996" y="89209"/>
                </a:cubicBezTo>
                <a:cubicBezTo>
                  <a:pt x="798044" y="99288"/>
                  <a:pt x="799430" y="111512"/>
                  <a:pt x="803147" y="122663"/>
                </a:cubicBezTo>
                <a:cubicBezTo>
                  <a:pt x="799430" y="170985"/>
                  <a:pt x="800928" y="219994"/>
                  <a:pt x="791996" y="267629"/>
                </a:cubicBezTo>
                <a:cubicBezTo>
                  <a:pt x="789526" y="280802"/>
                  <a:pt x="757706" y="295089"/>
                  <a:pt x="769693" y="301083"/>
                </a:cubicBezTo>
                <a:cubicBezTo>
                  <a:pt x="784561" y="308517"/>
                  <a:pt x="798528" y="284037"/>
                  <a:pt x="814298" y="278780"/>
                </a:cubicBezTo>
                <a:cubicBezTo>
                  <a:pt x="832279" y="272786"/>
                  <a:pt x="851469" y="271346"/>
                  <a:pt x="870054" y="267629"/>
                </a:cubicBezTo>
                <a:cubicBezTo>
                  <a:pt x="892357" y="275063"/>
                  <a:pt x="914358" y="296390"/>
                  <a:pt x="936962" y="289931"/>
                </a:cubicBezTo>
                <a:cubicBezTo>
                  <a:pt x="951698" y="285721"/>
                  <a:pt x="948113" y="260652"/>
                  <a:pt x="948113" y="245326"/>
                </a:cubicBezTo>
                <a:cubicBezTo>
                  <a:pt x="948113" y="233572"/>
                  <a:pt x="941592" y="222677"/>
                  <a:pt x="936962" y="211873"/>
                </a:cubicBezTo>
                <a:cubicBezTo>
                  <a:pt x="930414" y="196594"/>
                  <a:pt x="923880" y="181100"/>
                  <a:pt x="914659" y="167268"/>
                </a:cubicBezTo>
                <a:cubicBezTo>
                  <a:pt x="908827" y="158520"/>
                  <a:pt x="898925" y="153175"/>
                  <a:pt x="892357" y="144965"/>
                </a:cubicBezTo>
                <a:cubicBezTo>
                  <a:pt x="883985" y="134500"/>
                  <a:pt x="877488" y="122663"/>
                  <a:pt x="870054" y="111512"/>
                </a:cubicBezTo>
                <a:cubicBezTo>
                  <a:pt x="847752" y="115229"/>
                  <a:pt x="823370" y="132774"/>
                  <a:pt x="803147" y="122663"/>
                </a:cubicBezTo>
                <a:cubicBezTo>
                  <a:pt x="788279" y="115229"/>
                  <a:pt x="831257" y="102423"/>
                  <a:pt x="847752" y="100361"/>
                </a:cubicBezTo>
                <a:cubicBezTo>
                  <a:pt x="862960" y="98460"/>
                  <a:pt x="877489" y="107795"/>
                  <a:pt x="892357" y="111512"/>
                </a:cubicBezTo>
                <a:cubicBezTo>
                  <a:pt x="896074" y="122663"/>
                  <a:pt x="898251" y="134452"/>
                  <a:pt x="903508" y="144965"/>
                </a:cubicBezTo>
                <a:cubicBezTo>
                  <a:pt x="909502" y="156952"/>
                  <a:pt x="921104" y="165870"/>
                  <a:pt x="925810" y="178419"/>
                </a:cubicBezTo>
                <a:cubicBezTo>
                  <a:pt x="933338" y="198494"/>
                  <a:pt x="946456" y="300635"/>
                  <a:pt x="948113" y="312234"/>
                </a:cubicBezTo>
                <a:cubicBezTo>
                  <a:pt x="951830" y="271346"/>
                  <a:pt x="953838" y="230266"/>
                  <a:pt x="959264" y="189570"/>
                </a:cubicBezTo>
                <a:cubicBezTo>
                  <a:pt x="961289" y="174379"/>
                  <a:pt x="963561" y="158673"/>
                  <a:pt x="970415" y="144965"/>
                </a:cubicBezTo>
                <a:cubicBezTo>
                  <a:pt x="975117" y="135561"/>
                  <a:pt x="983314" y="127365"/>
                  <a:pt x="992718" y="122663"/>
                </a:cubicBezTo>
                <a:cubicBezTo>
                  <a:pt x="1006426" y="115809"/>
                  <a:pt x="1022455" y="115229"/>
                  <a:pt x="1037323" y="111512"/>
                </a:cubicBezTo>
                <a:cubicBezTo>
                  <a:pt x="1067059" y="115229"/>
                  <a:pt x="1097361" y="115799"/>
                  <a:pt x="1126532" y="122663"/>
                </a:cubicBezTo>
                <a:cubicBezTo>
                  <a:pt x="1160858" y="130740"/>
                  <a:pt x="1193640" y="144381"/>
                  <a:pt x="1226893" y="156117"/>
                </a:cubicBezTo>
                <a:cubicBezTo>
                  <a:pt x="1285899" y="176943"/>
                  <a:pt x="1356173" y="207296"/>
                  <a:pt x="1416464" y="223024"/>
                </a:cubicBezTo>
                <a:cubicBezTo>
                  <a:pt x="1467961" y="236458"/>
                  <a:pt x="1520542" y="245327"/>
                  <a:pt x="1572581" y="256478"/>
                </a:cubicBezTo>
                <a:cubicBezTo>
                  <a:pt x="1595823" y="268098"/>
                  <a:pt x="1624891" y="276755"/>
                  <a:pt x="1639488" y="301083"/>
                </a:cubicBezTo>
                <a:cubicBezTo>
                  <a:pt x="1645536" y="311162"/>
                  <a:pt x="1646923" y="323385"/>
                  <a:pt x="1650640" y="334536"/>
                </a:cubicBezTo>
                <a:cubicBezTo>
                  <a:pt x="1646923" y="353121"/>
                  <a:pt x="1644085" y="371904"/>
                  <a:pt x="1639488" y="390292"/>
                </a:cubicBezTo>
                <a:cubicBezTo>
                  <a:pt x="1636637" y="401696"/>
                  <a:pt x="1639488" y="420029"/>
                  <a:pt x="1628337" y="423746"/>
                </a:cubicBezTo>
                <a:cubicBezTo>
                  <a:pt x="1618363" y="427071"/>
                  <a:pt x="1613469" y="408877"/>
                  <a:pt x="1606035" y="401443"/>
                </a:cubicBezTo>
                <a:cubicBezTo>
                  <a:pt x="1622650" y="235288"/>
                  <a:pt x="1598785" y="340299"/>
                  <a:pt x="1639488" y="245326"/>
                </a:cubicBezTo>
                <a:cubicBezTo>
                  <a:pt x="1661201" y="194662"/>
                  <a:pt x="1635856" y="226658"/>
                  <a:pt x="1672942" y="189570"/>
                </a:cubicBezTo>
                <a:cubicBezTo>
                  <a:pt x="1680376" y="200721"/>
                  <a:pt x="1693042" y="209804"/>
                  <a:pt x="1695245" y="223024"/>
                </a:cubicBezTo>
                <a:cubicBezTo>
                  <a:pt x="1699381" y="247839"/>
                  <a:pt x="1659133" y="281438"/>
                  <a:pt x="1706396" y="234175"/>
                </a:cubicBezTo>
                <a:cubicBezTo>
                  <a:pt x="1712120" y="217004"/>
                  <a:pt x="1722048" y="177440"/>
                  <a:pt x="1739849" y="167268"/>
                </a:cubicBezTo>
                <a:cubicBezTo>
                  <a:pt x="1760639" y="155388"/>
                  <a:pt x="1784224" y="156117"/>
                  <a:pt x="1806757" y="156117"/>
                </a:cubicBezTo>
              </a:path>
            </a:pathLst>
          </a:custGeom>
          <a:noFill/>
          <a:ln w="5715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995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75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3229 3.7037E-7 C -0.02617 -0.00116 0.00756 -0.01111 0.09037 -0.01042 C 0.21628 -0.00949 0.26602 -0.00232 0.38256 -0.00949 C 0.4556 -0.01366 0.54206 -0.02431 0.60547 -0.02407 C 0.74792 -0.02384 0.77878 -0.01273 0.77878 -0.00278 C 0.78125 0.01157 0.59532 0.02338 0.36941 0.025 C 0.14011 0.02569 -0.04882 0.01065 -0.03229 3.7037E-7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 rot="9363638" flipV="1">
            <a:off x="2725918" y="2189574"/>
            <a:ext cx="7496989" cy="2646878"/>
          </a:xfrm>
          <a:prstGeom prst="rect">
            <a:avLst/>
          </a:prstGeom>
          <a:solidFill>
            <a:schemeClr val="accent1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822960" tIns="45720" rIns="640080" bIns="45720">
            <a:spAutoFit/>
          </a:bodyPr>
          <a:lstStyle/>
          <a:p>
            <a:pPr algn="ctr"/>
            <a:r>
              <a:rPr lang="bn-BD" sz="166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effectLst>
                  <a:outerShdw blurRad="1079500" dist="50800" dir="5400000" sx="186000" sy="186000" algn="ctr" rotWithShape="0">
                    <a:srgbClr val="000000">
                      <a:alpha val="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dirty="0"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079500" dist="50800" dir="5400000" sx="186000" sy="186000" algn="ctr" rotWithShape="0">
                  <a:srgbClr val="000000">
                    <a:alpha val="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4"/>
          <p:cNvSpPr/>
          <p:nvPr/>
        </p:nvSpPr>
        <p:spPr>
          <a:xfrm>
            <a:off x="7168774" y="1838077"/>
            <a:ext cx="2429098" cy="2263785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90840" y="923677"/>
            <a:ext cx="5047736" cy="1828800"/>
            <a:chOff x="1090840" y="923677"/>
            <a:chExt cx="5047736" cy="18288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102355" y="2399496"/>
              <a:ext cx="2836247" cy="438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102355" y="1416434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090840" y="1876276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lowchart: Delay 5"/>
            <p:cNvSpPr/>
            <p:nvPr/>
          </p:nvSpPr>
          <p:spPr>
            <a:xfrm>
              <a:off x="3950117" y="923677"/>
              <a:ext cx="2188459" cy="1828800"/>
            </a:xfrm>
            <a:prstGeom prst="flowChartDelay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39712" y="3945880"/>
            <a:ext cx="6197780" cy="1553378"/>
            <a:chOff x="2079369" y="1852675"/>
            <a:chExt cx="6197780" cy="155337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79369" y="2629364"/>
              <a:ext cx="269140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lowchart: Merge 8"/>
            <p:cNvSpPr/>
            <p:nvPr/>
          </p:nvSpPr>
          <p:spPr>
            <a:xfrm rot="16200000">
              <a:off x="4978142" y="1656320"/>
              <a:ext cx="1553378" cy="1946088"/>
            </a:xfrm>
            <a:prstGeom prst="flowChartMerg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727875" y="2509730"/>
              <a:ext cx="1549274" cy="261610"/>
              <a:chOff x="6727875" y="2509730"/>
              <a:chExt cx="1549274" cy="2616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6979920" y="2570690"/>
                <a:ext cx="1297229" cy="5867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6727875" y="2509730"/>
                <a:ext cx="252045" cy="26161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2321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88737" y="3547617"/>
            <a:ext cx="493796" cy="2233642"/>
            <a:chOff x="463326" y="3374169"/>
            <a:chExt cx="267948" cy="1111994"/>
          </a:xfrm>
        </p:grpSpPr>
        <p:sp>
          <p:nvSpPr>
            <p:cNvPr id="15" name="TextBox 14"/>
            <p:cNvSpPr txBox="1"/>
            <p:nvPr/>
          </p:nvSpPr>
          <p:spPr>
            <a:xfrm>
              <a:off x="463326" y="3374169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3326" y="4003580"/>
              <a:ext cx="267948" cy="482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453816" y="3989545"/>
            <a:ext cx="14951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X=A+B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7163634" y="4145966"/>
            <a:ext cx="1292889" cy="9600"/>
          </a:xfrm>
          <a:prstGeom prst="line">
            <a:avLst/>
          </a:prstGeom>
          <a:ln w="63500" cmpd="dbl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912124" y="3547617"/>
            <a:ext cx="5063273" cy="2498605"/>
            <a:chOff x="811763" y="2822788"/>
            <a:chExt cx="5063273" cy="2498605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390430" y="3447494"/>
              <a:ext cx="484606" cy="21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Delay 4"/>
            <p:cNvSpPr/>
            <p:nvPr/>
          </p:nvSpPr>
          <p:spPr>
            <a:xfrm>
              <a:off x="2003672" y="2822788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21" idx="11"/>
            </p:cNvCxnSpPr>
            <p:nvPr/>
          </p:nvCxnSpPr>
          <p:spPr>
            <a:xfrm flipV="1">
              <a:off x="921990" y="3067187"/>
              <a:ext cx="1223394" cy="34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21" idx="8"/>
            </p:cNvCxnSpPr>
            <p:nvPr/>
          </p:nvCxnSpPr>
          <p:spPr>
            <a:xfrm flipV="1">
              <a:off x="1423460" y="3497051"/>
              <a:ext cx="740961" cy="72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endCxn id="34" idx="11"/>
            </p:cNvCxnSpPr>
            <p:nvPr/>
          </p:nvCxnSpPr>
          <p:spPr>
            <a:xfrm>
              <a:off x="3205236" y="3265501"/>
              <a:ext cx="1063220" cy="42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3045059" y="3184290"/>
              <a:ext cx="160175" cy="16242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5189102" y="3346187"/>
              <a:ext cx="196048" cy="21431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Delay 4"/>
            <p:cNvSpPr/>
            <p:nvPr/>
          </p:nvSpPr>
          <p:spPr>
            <a:xfrm>
              <a:off x="1893445" y="4363430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>
              <a:endCxn id="27" idx="11"/>
            </p:cNvCxnSpPr>
            <p:nvPr/>
          </p:nvCxnSpPr>
          <p:spPr>
            <a:xfrm flipV="1">
              <a:off x="811763" y="4607829"/>
              <a:ext cx="1223394" cy="34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095009" y="4806143"/>
              <a:ext cx="589328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2934832" y="4724932"/>
              <a:ext cx="160175" cy="16242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437071" y="3067187"/>
              <a:ext cx="2378" cy="4178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1302697" y="5063062"/>
              <a:ext cx="740961" cy="72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316308" y="4638545"/>
              <a:ext cx="2378" cy="4178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lay 4"/>
            <p:cNvSpPr/>
            <p:nvPr/>
          </p:nvSpPr>
          <p:spPr>
            <a:xfrm>
              <a:off x="4126743" y="3025366"/>
              <a:ext cx="1041389" cy="957963"/>
            </a:xfrm>
            <a:custGeom>
              <a:avLst/>
              <a:gdLst>
                <a:gd name="connsiteX0" fmla="*/ 0 w 2092271"/>
                <a:gd name="connsiteY0" fmla="*/ 0 h 2030278"/>
                <a:gd name="connsiteX1" fmla="*/ 1046136 w 2092271"/>
                <a:gd name="connsiteY1" fmla="*/ 0 h 2030278"/>
                <a:gd name="connsiteX2" fmla="*/ 2092272 w 2092271"/>
                <a:gd name="connsiteY2" fmla="*/ 1015139 h 2030278"/>
                <a:gd name="connsiteX3" fmla="*/ 1046136 w 2092271"/>
                <a:gd name="connsiteY3" fmla="*/ 2030278 h 2030278"/>
                <a:gd name="connsiteX4" fmla="*/ 0 w 2092271"/>
                <a:gd name="connsiteY4" fmla="*/ 2030278 h 2030278"/>
                <a:gd name="connsiteX5" fmla="*/ 0 w 2092271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30278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092272"/>
                <a:gd name="connsiteY0" fmla="*/ 0 h 2030278"/>
                <a:gd name="connsiteX1" fmla="*/ 1046136 w 2092272"/>
                <a:gd name="connsiteY1" fmla="*/ 0 h 2030278"/>
                <a:gd name="connsiteX2" fmla="*/ 2092272 w 2092272"/>
                <a:gd name="connsiteY2" fmla="*/ 1015139 h 2030278"/>
                <a:gd name="connsiteX3" fmla="*/ 1046136 w 2092272"/>
                <a:gd name="connsiteY3" fmla="*/ 2014779 h 2030278"/>
                <a:gd name="connsiteX4" fmla="*/ 0 w 2092272"/>
                <a:gd name="connsiteY4" fmla="*/ 2030278 h 2030278"/>
                <a:gd name="connsiteX5" fmla="*/ 0 w 2092272"/>
                <a:gd name="connsiteY5" fmla="*/ 0 h 2030278"/>
                <a:gd name="connsiteX0" fmla="*/ 0 w 2231756"/>
                <a:gd name="connsiteY0" fmla="*/ 0 h 2030278"/>
                <a:gd name="connsiteX1" fmla="*/ 1046136 w 2231756"/>
                <a:gd name="connsiteY1" fmla="*/ 0 h 2030278"/>
                <a:gd name="connsiteX2" fmla="*/ 2231756 w 2231756"/>
                <a:gd name="connsiteY2" fmla="*/ 1015139 h 2030278"/>
                <a:gd name="connsiteX3" fmla="*/ 1046136 w 2231756"/>
                <a:gd name="connsiteY3" fmla="*/ 2014779 h 2030278"/>
                <a:gd name="connsiteX4" fmla="*/ 0 w 2231756"/>
                <a:gd name="connsiteY4" fmla="*/ 2030278 h 2030278"/>
                <a:gd name="connsiteX5" fmla="*/ 0 w 2231756"/>
                <a:gd name="connsiteY5" fmla="*/ 0 h 2030278"/>
                <a:gd name="connsiteX0" fmla="*/ 0 w 2293749"/>
                <a:gd name="connsiteY0" fmla="*/ 0 h 2030278"/>
                <a:gd name="connsiteX1" fmla="*/ 1046136 w 2293749"/>
                <a:gd name="connsiteY1" fmla="*/ 0 h 2030278"/>
                <a:gd name="connsiteX2" fmla="*/ 2293749 w 2293749"/>
                <a:gd name="connsiteY2" fmla="*/ 1015139 h 2030278"/>
                <a:gd name="connsiteX3" fmla="*/ 1046136 w 2293749"/>
                <a:gd name="connsiteY3" fmla="*/ 2014779 h 2030278"/>
                <a:gd name="connsiteX4" fmla="*/ 0 w 2293749"/>
                <a:gd name="connsiteY4" fmla="*/ 2030278 h 2030278"/>
                <a:gd name="connsiteX5" fmla="*/ 0 w 2293749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0 w 2294007"/>
                <a:gd name="connsiteY5" fmla="*/ 0 h 2030278"/>
                <a:gd name="connsiteX0" fmla="*/ 0 w 2294007"/>
                <a:gd name="connsiteY0" fmla="*/ 0 h 2030278"/>
                <a:gd name="connsiteX1" fmla="*/ 1046136 w 2294007"/>
                <a:gd name="connsiteY1" fmla="*/ 0 h 2030278"/>
                <a:gd name="connsiteX2" fmla="*/ 2293749 w 2294007"/>
                <a:gd name="connsiteY2" fmla="*/ 1015139 h 2030278"/>
                <a:gd name="connsiteX3" fmla="*/ 1046136 w 2294007"/>
                <a:gd name="connsiteY3" fmla="*/ 2014779 h 2030278"/>
                <a:gd name="connsiteX4" fmla="*/ 0 w 2294007"/>
                <a:gd name="connsiteY4" fmla="*/ 2030278 h 2030278"/>
                <a:gd name="connsiteX5" fmla="*/ 240729 w 2294007"/>
                <a:gd name="connsiteY5" fmla="*/ 998163 h 2030278"/>
                <a:gd name="connsiteX6" fmla="*/ 0 w 2294007"/>
                <a:gd name="connsiteY6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47855 w 2341862"/>
                <a:gd name="connsiteY7" fmla="*/ 0 h 2030278"/>
                <a:gd name="connsiteX0" fmla="*/ 47855 w 2341862"/>
                <a:gd name="connsiteY0" fmla="*/ 0 h 2030278"/>
                <a:gd name="connsiteX1" fmla="*/ 1093991 w 2341862"/>
                <a:gd name="connsiteY1" fmla="*/ 0 h 2030278"/>
                <a:gd name="connsiteX2" fmla="*/ 2341604 w 2341862"/>
                <a:gd name="connsiteY2" fmla="*/ 1015139 h 2030278"/>
                <a:gd name="connsiteX3" fmla="*/ 1093991 w 2341862"/>
                <a:gd name="connsiteY3" fmla="*/ 2014779 h 2030278"/>
                <a:gd name="connsiteX4" fmla="*/ 47855 w 2341862"/>
                <a:gd name="connsiteY4" fmla="*/ 2030278 h 2030278"/>
                <a:gd name="connsiteX5" fmla="*/ 217781 w 2341862"/>
                <a:gd name="connsiteY5" fmla="*/ 1568542 h 2030278"/>
                <a:gd name="connsiteX6" fmla="*/ 288584 w 2341862"/>
                <a:gd name="connsiteY6" fmla="*/ 998163 h 2030278"/>
                <a:gd name="connsiteX7" fmla="*/ 274423 w 2341862"/>
                <a:gd name="connsiteY7" fmla="*/ 475316 h 2030278"/>
                <a:gd name="connsiteX8" fmla="*/ 47855 w 2341862"/>
                <a:gd name="connsiteY8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8907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32436 w 2356517"/>
                <a:gd name="connsiteY6" fmla="*/ 1568542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274918 w 2356517"/>
                <a:gd name="connsiteY8" fmla="*/ 475316 h 2030278"/>
                <a:gd name="connsiteX9" fmla="*/ 62510 w 2356517"/>
                <a:gd name="connsiteY9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74918 w 2356517"/>
                <a:gd name="connsiteY9" fmla="*/ 475316 h 2030278"/>
                <a:gd name="connsiteX10" fmla="*/ 62510 w 2356517"/>
                <a:gd name="connsiteY10" fmla="*/ 0 h 2030278"/>
                <a:gd name="connsiteX0" fmla="*/ 62510 w 2356517"/>
                <a:gd name="connsiteY0" fmla="*/ 0 h 2030278"/>
                <a:gd name="connsiteX1" fmla="*/ 1108646 w 2356517"/>
                <a:gd name="connsiteY1" fmla="*/ 0 h 2030278"/>
                <a:gd name="connsiteX2" fmla="*/ 2356259 w 2356517"/>
                <a:gd name="connsiteY2" fmla="*/ 1015139 h 2030278"/>
                <a:gd name="connsiteX3" fmla="*/ 1108646 w 2356517"/>
                <a:gd name="connsiteY3" fmla="*/ 2014779 h 2030278"/>
                <a:gd name="connsiteX4" fmla="*/ 62510 w 2356517"/>
                <a:gd name="connsiteY4" fmla="*/ 2030278 h 2030278"/>
                <a:gd name="connsiteX5" fmla="*/ 147473 w 2356517"/>
                <a:gd name="connsiteY5" fmla="*/ 1790356 h 2030278"/>
                <a:gd name="connsiteX6" fmla="*/ 260757 w 2356517"/>
                <a:gd name="connsiteY6" fmla="*/ 1505167 h 2030278"/>
                <a:gd name="connsiteX7" fmla="*/ 303239 w 2356517"/>
                <a:gd name="connsiteY7" fmla="*/ 998163 h 2030278"/>
                <a:gd name="connsiteX8" fmla="*/ 303239 w 2356517"/>
                <a:gd name="connsiteY8" fmla="*/ 792193 h 2030278"/>
                <a:gd name="connsiteX9" fmla="*/ 289078 w 2356517"/>
                <a:gd name="connsiteY9" fmla="*/ 570379 h 2030278"/>
                <a:gd name="connsiteX10" fmla="*/ 62510 w 2356517"/>
                <a:gd name="connsiteY10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570379 h 2030278"/>
                <a:gd name="connsiteX11" fmla="*/ 81783 w 2375790"/>
                <a:gd name="connsiteY11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1 w 2375790"/>
                <a:gd name="connsiteY10" fmla="*/ 665443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308351 w 2375790"/>
                <a:gd name="connsiteY11" fmla="*/ 570379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17054 w 2375790"/>
                <a:gd name="connsiteY10" fmla="*/ 665444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0945 w 2375790"/>
                <a:gd name="connsiteY11" fmla="*/ 531430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81783 w 2375790"/>
                <a:gd name="connsiteY0" fmla="*/ 0 h 2030278"/>
                <a:gd name="connsiteX1" fmla="*/ 1127919 w 2375790"/>
                <a:gd name="connsiteY1" fmla="*/ 0 h 2030278"/>
                <a:gd name="connsiteX2" fmla="*/ 2375532 w 2375790"/>
                <a:gd name="connsiteY2" fmla="*/ 1015139 h 2030278"/>
                <a:gd name="connsiteX3" fmla="*/ 1127919 w 2375790"/>
                <a:gd name="connsiteY3" fmla="*/ 2014779 h 2030278"/>
                <a:gd name="connsiteX4" fmla="*/ 81783 w 2375790"/>
                <a:gd name="connsiteY4" fmla="*/ 2030278 h 2030278"/>
                <a:gd name="connsiteX5" fmla="*/ 81782 w 2375790"/>
                <a:gd name="connsiteY5" fmla="*/ 1901263 h 2030278"/>
                <a:gd name="connsiteX6" fmla="*/ 166746 w 2375790"/>
                <a:gd name="connsiteY6" fmla="*/ 1790356 h 2030278"/>
                <a:gd name="connsiteX7" fmla="*/ 280030 w 2375790"/>
                <a:gd name="connsiteY7" fmla="*/ 1505167 h 2030278"/>
                <a:gd name="connsiteX8" fmla="*/ 322512 w 2375790"/>
                <a:gd name="connsiteY8" fmla="*/ 998163 h 2030278"/>
                <a:gd name="connsiteX9" fmla="*/ 322512 w 2375790"/>
                <a:gd name="connsiteY9" fmla="*/ 792193 h 2030278"/>
                <a:gd name="connsiteX10" fmla="*/ 308352 w 2375790"/>
                <a:gd name="connsiteY10" fmla="*/ 655706 h 2030278"/>
                <a:gd name="connsiteX11" fmla="*/ 299648 w 2375790"/>
                <a:gd name="connsiteY11" fmla="*/ 541167 h 2030278"/>
                <a:gd name="connsiteX12" fmla="*/ 81783 w 2375790"/>
                <a:gd name="connsiteY12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79430 w 2373438"/>
                <a:gd name="connsiteY6" fmla="*/ 190126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9431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9431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64394 w 2373438"/>
                <a:gd name="connsiteY7" fmla="*/ 1790356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122944 w 2373438"/>
                <a:gd name="connsiteY6" fmla="*/ 1940213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97296 w 2373438"/>
                <a:gd name="connsiteY12" fmla="*/ 541167 h 2030278"/>
                <a:gd name="connsiteX13" fmla="*/ 70728 w 2373438"/>
                <a:gd name="connsiteY13" fmla="*/ 0 h 2030278"/>
                <a:gd name="connsiteX0" fmla="*/ 70728 w 2373438"/>
                <a:gd name="connsiteY0" fmla="*/ 0 h 2030278"/>
                <a:gd name="connsiteX1" fmla="*/ 1125567 w 2373438"/>
                <a:gd name="connsiteY1" fmla="*/ 0 h 2030278"/>
                <a:gd name="connsiteX2" fmla="*/ 2373180 w 2373438"/>
                <a:gd name="connsiteY2" fmla="*/ 1015139 h 2030278"/>
                <a:gd name="connsiteX3" fmla="*/ 1125567 w 2373438"/>
                <a:gd name="connsiteY3" fmla="*/ 2014779 h 2030278"/>
                <a:gd name="connsiteX4" fmla="*/ 79431 w 2373438"/>
                <a:gd name="connsiteY4" fmla="*/ 2030278 h 2030278"/>
                <a:gd name="connsiteX5" fmla="*/ 89313 w 2373438"/>
                <a:gd name="connsiteY5" fmla="*/ 1976027 h 2030278"/>
                <a:gd name="connsiteX6" fmla="*/ 211749 w 2373438"/>
                <a:gd name="connsiteY6" fmla="*/ 1718654 h 2030278"/>
                <a:gd name="connsiteX7" fmla="*/ 173097 w 2373438"/>
                <a:gd name="connsiteY7" fmla="*/ 1780619 h 2030278"/>
                <a:gd name="connsiteX8" fmla="*/ 277678 w 2373438"/>
                <a:gd name="connsiteY8" fmla="*/ 1505167 h 2030278"/>
                <a:gd name="connsiteX9" fmla="*/ 320160 w 2373438"/>
                <a:gd name="connsiteY9" fmla="*/ 998163 h 2030278"/>
                <a:gd name="connsiteX10" fmla="*/ 320160 w 2373438"/>
                <a:gd name="connsiteY10" fmla="*/ 792193 h 2030278"/>
                <a:gd name="connsiteX11" fmla="*/ 306000 w 2373438"/>
                <a:gd name="connsiteY11" fmla="*/ 655706 h 2030278"/>
                <a:gd name="connsiteX12" fmla="*/ 288415 w 2373438"/>
                <a:gd name="connsiteY12" fmla="*/ 541167 h 2030278"/>
                <a:gd name="connsiteX13" fmla="*/ 70728 w 2373438"/>
                <a:gd name="connsiteY13" fmla="*/ 0 h 2030278"/>
                <a:gd name="connsiteX0" fmla="*/ 6669 w 2309379"/>
                <a:gd name="connsiteY0" fmla="*/ 0 h 2050420"/>
                <a:gd name="connsiteX1" fmla="*/ 1061508 w 2309379"/>
                <a:gd name="connsiteY1" fmla="*/ 0 h 2050420"/>
                <a:gd name="connsiteX2" fmla="*/ 2309121 w 2309379"/>
                <a:gd name="connsiteY2" fmla="*/ 1015139 h 2050420"/>
                <a:gd name="connsiteX3" fmla="*/ 1061508 w 2309379"/>
                <a:gd name="connsiteY3" fmla="*/ 2014779 h 2050420"/>
                <a:gd name="connsiteX4" fmla="*/ 113057 w 2309379"/>
                <a:gd name="connsiteY4" fmla="*/ 2050420 h 2050420"/>
                <a:gd name="connsiteX5" fmla="*/ 25254 w 2309379"/>
                <a:gd name="connsiteY5" fmla="*/ 1976027 h 2050420"/>
                <a:gd name="connsiteX6" fmla="*/ 147690 w 2309379"/>
                <a:gd name="connsiteY6" fmla="*/ 1718654 h 2050420"/>
                <a:gd name="connsiteX7" fmla="*/ 109038 w 2309379"/>
                <a:gd name="connsiteY7" fmla="*/ 1780619 h 2050420"/>
                <a:gd name="connsiteX8" fmla="*/ 213619 w 2309379"/>
                <a:gd name="connsiteY8" fmla="*/ 1505167 h 2050420"/>
                <a:gd name="connsiteX9" fmla="*/ 256101 w 2309379"/>
                <a:gd name="connsiteY9" fmla="*/ 998163 h 2050420"/>
                <a:gd name="connsiteX10" fmla="*/ 256101 w 2309379"/>
                <a:gd name="connsiteY10" fmla="*/ 792193 h 2050420"/>
                <a:gd name="connsiteX11" fmla="*/ 241941 w 2309379"/>
                <a:gd name="connsiteY11" fmla="*/ 655706 h 2050420"/>
                <a:gd name="connsiteX12" fmla="*/ 224356 w 2309379"/>
                <a:gd name="connsiteY12" fmla="*/ 541167 h 2050420"/>
                <a:gd name="connsiteX13" fmla="*/ 6669 w 2309379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14779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0 h 2050420"/>
                <a:gd name="connsiteX1" fmla="*/ 1070388 w 2309123"/>
                <a:gd name="connsiteY1" fmla="*/ 10071 h 2050420"/>
                <a:gd name="connsiteX2" fmla="*/ 2309121 w 2309123"/>
                <a:gd name="connsiteY2" fmla="*/ 1015139 h 2050420"/>
                <a:gd name="connsiteX3" fmla="*/ 1061508 w 2309123"/>
                <a:gd name="connsiteY3" fmla="*/ 2044992 h 2050420"/>
                <a:gd name="connsiteX4" fmla="*/ 113057 w 2309123"/>
                <a:gd name="connsiteY4" fmla="*/ 2050420 h 2050420"/>
                <a:gd name="connsiteX5" fmla="*/ 25254 w 2309123"/>
                <a:gd name="connsiteY5" fmla="*/ 1976027 h 2050420"/>
                <a:gd name="connsiteX6" fmla="*/ 147690 w 2309123"/>
                <a:gd name="connsiteY6" fmla="*/ 1718654 h 2050420"/>
                <a:gd name="connsiteX7" fmla="*/ 109038 w 2309123"/>
                <a:gd name="connsiteY7" fmla="*/ 1780619 h 2050420"/>
                <a:gd name="connsiteX8" fmla="*/ 213619 w 2309123"/>
                <a:gd name="connsiteY8" fmla="*/ 1505167 h 2050420"/>
                <a:gd name="connsiteX9" fmla="*/ 256101 w 2309123"/>
                <a:gd name="connsiteY9" fmla="*/ 998163 h 2050420"/>
                <a:gd name="connsiteX10" fmla="*/ 256101 w 2309123"/>
                <a:gd name="connsiteY10" fmla="*/ 792193 h 2050420"/>
                <a:gd name="connsiteX11" fmla="*/ 241941 w 2309123"/>
                <a:gd name="connsiteY11" fmla="*/ 655706 h 2050420"/>
                <a:gd name="connsiteX12" fmla="*/ 224356 w 2309123"/>
                <a:gd name="connsiteY12" fmla="*/ 541167 h 2050420"/>
                <a:gd name="connsiteX13" fmla="*/ 6669 w 2309123"/>
                <a:gd name="connsiteY13" fmla="*/ 0 h 2050420"/>
                <a:gd name="connsiteX0" fmla="*/ 6669 w 2309123"/>
                <a:gd name="connsiteY0" fmla="*/ 20142 h 2070562"/>
                <a:gd name="connsiteX1" fmla="*/ 1070388 w 2309123"/>
                <a:gd name="connsiteY1" fmla="*/ 0 h 2070562"/>
                <a:gd name="connsiteX2" fmla="*/ 2309121 w 2309123"/>
                <a:gd name="connsiteY2" fmla="*/ 1035281 h 2070562"/>
                <a:gd name="connsiteX3" fmla="*/ 1061508 w 2309123"/>
                <a:gd name="connsiteY3" fmla="*/ 2065134 h 2070562"/>
                <a:gd name="connsiteX4" fmla="*/ 113057 w 2309123"/>
                <a:gd name="connsiteY4" fmla="*/ 2070562 h 2070562"/>
                <a:gd name="connsiteX5" fmla="*/ 25254 w 2309123"/>
                <a:gd name="connsiteY5" fmla="*/ 1996169 h 2070562"/>
                <a:gd name="connsiteX6" fmla="*/ 147690 w 2309123"/>
                <a:gd name="connsiteY6" fmla="*/ 1738796 h 2070562"/>
                <a:gd name="connsiteX7" fmla="*/ 109038 w 2309123"/>
                <a:gd name="connsiteY7" fmla="*/ 1800761 h 2070562"/>
                <a:gd name="connsiteX8" fmla="*/ 213619 w 2309123"/>
                <a:gd name="connsiteY8" fmla="*/ 1525309 h 2070562"/>
                <a:gd name="connsiteX9" fmla="*/ 256101 w 2309123"/>
                <a:gd name="connsiteY9" fmla="*/ 1018305 h 2070562"/>
                <a:gd name="connsiteX10" fmla="*/ 256101 w 2309123"/>
                <a:gd name="connsiteY10" fmla="*/ 812335 h 2070562"/>
                <a:gd name="connsiteX11" fmla="*/ 241941 w 2309123"/>
                <a:gd name="connsiteY11" fmla="*/ 675848 h 2070562"/>
                <a:gd name="connsiteX12" fmla="*/ 224356 w 2309123"/>
                <a:gd name="connsiteY12" fmla="*/ 561309 h 2070562"/>
                <a:gd name="connsiteX13" fmla="*/ 6669 w 2309123"/>
                <a:gd name="connsiteY13" fmla="*/ 20142 h 2070562"/>
                <a:gd name="connsiteX0" fmla="*/ 6669 w 2264721"/>
                <a:gd name="connsiteY0" fmla="*/ 20142 h 2070562"/>
                <a:gd name="connsiteX1" fmla="*/ 1070388 w 2264721"/>
                <a:gd name="connsiteY1" fmla="*/ 0 h 2070562"/>
                <a:gd name="connsiteX2" fmla="*/ 2264719 w 2264721"/>
                <a:gd name="connsiteY2" fmla="*/ 1025210 h 2070562"/>
                <a:gd name="connsiteX3" fmla="*/ 1061508 w 2264721"/>
                <a:gd name="connsiteY3" fmla="*/ 2065134 h 2070562"/>
                <a:gd name="connsiteX4" fmla="*/ 113057 w 2264721"/>
                <a:gd name="connsiteY4" fmla="*/ 2070562 h 2070562"/>
                <a:gd name="connsiteX5" fmla="*/ 25254 w 2264721"/>
                <a:gd name="connsiteY5" fmla="*/ 1996169 h 2070562"/>
                <a:gd name="connsiteX6" fmla="*/ 147690 w 2264721"/>
                <a:gd name="connsiteY6" fmla="*/ 1738796 h 2070562"/>
                <a:gd name="connsiteX7" fmla="*/ 109038 w 2264721"/>
                <a:gd name="connsiteY7" fmla="*/ 1800761 h 2070562"/>
                <a:gd name="connsiteX8" fmla="*/ 213619 w 2264721"/>
                <a:gd name="connsiteY8" fmla="*/ 1525309 h 2070562"/>
                <a:gd name="connsiteX9" fmla="*/ 256101 w 2264721"/>
                <a:gd name="connsiteY9" fmla="*/ 1018305 h 2070562"/>
                <a:gd name="connsiteX10" fmla="*/ 256101 w 2264721"/>
                <a:gd name="connsiteY10" fmla="*/ 812335 h 2070562"/>
                <a:gd name="connsiteX11" fmla="*/ 241941 w 2264721"/>
                <a:gd name="connsiteY11" fmla="*/ 675848 h 2070562"/>
                <a:gd name="connsiteX12" fmla="*/ 224356 w 2264721"/>
                <a:gd name="connsiteY12" fmla="*/ 561309 h 2070562"/>
                <a:gd name="connsiteX13" fmla="*/ 6669 w 2264721"/>
                <a:gd name="connsiteY13" fmla="*/ 20142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32220 w 2371687"/>
                <a:gd name="connsiteY5" fmla="*/ 1996169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83515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78 w 2371687"/>
                <a:gd name="connsiteY5" fmla="*/ 2015150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2345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8581 w 2371687"/>
                <a:gd name="connsiteY5" fmla="*/ 1996171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331322 w 2371687"/>
                <a:gd name="connsiteY12" fmla="*/ 561309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348907 w 2371687"/>
                <a:gd name="connsiteY11" fmla="*/ 675848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070562"/>
                <a:gd name="connsiteX1" fmla="*/ 1177354 w 2371687"/>
                <a:gd name="connsiteY1" fmla="*/ 0 h 2070562"/>
                <a:gd name="connsiteX2" fmla="*/ 2371685 w 2371687"/>
                <a:gd name="connsiteY2" fmla="*/ 1025210 h 2070562"/>
                <a:gd name="connsiteX3" fmla="*/ 1168474 w 2371687"/>
                <a:gd name="connsiteY3" fmla="*/ 2065134 h 2070562"/>
                <a:gd name="connsiteX4" fmla="*/ 220023 w 2371687"/>
                <a:gd name="connsiteY4" fmla="*/ 2070562 h 2070562"/>
                <a:gd name="connsiteX5" fmla="*/ 197156 w 2371687"/>
                <a:gd name="connsiteY5" fmla="*/ 1844357 h 2070562"/>
                <a:gd name="connsiteX6" fmla="*/ 254656 w 2371687"/>
                <a:gd name="connsiteY6" fmla="*/ 1738796 h 2070562"/>
                <a:gd name="connsiteX7" fmla="*/ 216004 w 2371687"/>
                <a:gd name="connsiteY7" fmla="*/ 1800761 h 2070562"/>
                <a:gd name="connsiteX8" fmla="*/ 320585 w 2371687"/>
                <a:gd name="connsiteY8" fmla="*/ 1525309 h 2070562"/>
                <a:gd name="connsiteX9" fmla="*/ 363067 w 2371687"/>
                <a:gd name="connsiteY9" fmla="*/ 1018305 h 2070562"/>
                <a:gd name="connsiteX10" fmla="*/ 363067 w 2371687"/>
                <a:gd name="connsiteY10" fmla="*/ 812335 h 2070562"/>
                <a:gd name="connsiteX11" fmla="*/ 251506 w 2371687"/>
                <a:gd name="connsiteY11" fmla="*/ 505056 h 2070562"/>
                <a:gd name="connsiteX12" fmla="*/ 266384 w 2371687"/>
                <a:gd name="connsiteY12" fmla="*/ 485404 h 2070562"/>
                <a:gd name="connsiteX13" fmla="*/ 0 w 2371687"/>
                <a:gd name="connsiteY13" fmla="*/ 20143 h 2070562"/>
                <a:gd name="connsiteX0" fmla="*/ 0 w 2371687"/>
                <a:gd name="connsiteY0" fmla="*/ 20143 h 2156416"/>
                <a:gd name="connsiteX1" fmla="*/ 1177354 w 2371687"/>
                <a:gd name="connsiteY1" fmla="*/ 0 h 2156416"/>
                <a:gd name="connsiteX2" fmla="*/ 2371685 w 2371687"/>
                <a:gd name="connsiteY2" fmla="*/ 1025210 h 2156416"/>
                <a:gd name="connsiteX3" fmla="*/ 1168474 w 2371687"/>
                <a:gd name="connsiteY3" fmla="*/ 2065134 h 2156416"/>
                <a:gd name="connsiteX4" fmla="*/ 220023 w 2371687"/>
                <a:gd name="connsiteY4" fmla="*/ 2070562 h 2156416"/>
                <a:gd name="connsiteX5" fmla="*/ 197156 w 2371687"/>
                <a:gd name="connsiteY5" fmla="*/ 1844357 h 2156416"/>
                <a:gd name="connsiteX6" fmla="*/ 92318 w 2371687"/>
                <a:gd name="connsiteY6" fmla="*/ 2156287 h 2156416"/>
                <a:gd name="connsiteX7" fmla="*/ 216004 w 2371687"/>
                <a:gd name="connsiteY7" fmla="*/ 1800761 h 2156416"/>
                <a:gd name="connsiteX8" fmla="*/ 320585 w 2371687"/>
                <a:gd name="connsiteY8" fmla="*/ 1525309 h 2156416"/>
                <a:gd name="connsiteX9" fmla="*/ 363067 w 2371687"/>
                <a:gd name="connsiteY9" fmla="*/ 1018305 h 2156416"/>
                <a:gd name="connsiteX10" fmla="*/ 363067 w 2371687"/>
                <a:gd name="connsiteY10" fmla="*/ 812335 h 2156416"/>
                <a:gd name="connsiteX11" fmla="*/ 251506 w 2371687"/>
                <a:gd name="connsiteY11" fmla="*/ 505056 h 2156416"/>
                <a:gd name="connsiteX12" fmla="*/ 266384 w 2371687"/>
                <a:gd name="connsiteY12" fmla="*/ 485404 h 2156416"/>
                <a:gd name="connsiteX13" fmla="*/ 0 w 2371687"/>
                <a:gd name="connsiteY13" fmla="*/ 20143 h 2156416"/>
                <a:gd name="connsiteX0" fmla="*/ 0 w 2371687"/>
                <a:gd name="connsiteY0" fmla="*/ 20143 h 2156408"/>
                <a:gd name="connsiteX1" fmla="*/ 1177354 w 2371687"/>
                <a:gd name="connsiteY1" fmla="*/ 0 h 2156408"/>
                <a:gd name="connsiteX2" fmla="*/ 2371685 w 2371687"/>
                <a:gd name="connsiteY2" fmla="*/ 1025210 h 2156408"/>
                <a:gd name="connsiteX3" fmla="*/ 1168474 w 2371687"/>
                <a:gd name="connsiteY3" fmla="*/ 2065134 h 2156408"/>
                <a:gd name="connsiteX4" fmla="*/ 171321 w 2371687"/>
                <a:gd name="connsiteY4" fmla="*/ 2146467 h 2156408"/>
                <a:gd name="connsiteX5" fmla="*/ 197156 w 2371687"/>
                <a:gd name="connsiteY5" fmla="*/ 1844357 h 2156408"/>
                <a:gd name="connsiteX6" fmla="*/ 92318 w 2371687"/>
                <a:gd name="connsiteY6" fmla="*/ 2156287 h 2156408"/>
                <a:gd name="connsiteX7" fmla="*/ 216004 w 2371687"/>
                <a:gd name="connsiteY7" fmla="*/ 1800761 h 2156408"/>
                <a:gd name="connsiteX8" fmla="*/ 320585 w 2371687"/>
                <a:gd name="connsiteY8" fmla="*/ 1525309 h 2156408"/>
                <a:gd name="connsiteX9" fmla="*/ 363067 w 2371687"/>
                <a:gd name="connsiteY9" fmla="*/ 1018305 h 2156408"/>
                <a:gd name="connsiteX10" fmla="*/ 363067 w 2371687"/>
                <a:gd name="connsiteY10" fmla="*/ 812335 h 2156408"/>
                <a:gd name="connsiteX11" fmla="*/ 251506 w 2371687"/>
                <a:gd name="connsiteY11" fmla="*/ 505056 h 2156408"/>
                <a:gd name="connsiteX12" fmla="*/ 266384 w 2371687"/>
                <a:gd name="connsiteY12" fmla="*/ 485404 h 2156408"/>
                <a:gd name="connsiteX13" fmla="*/ 0 w 2371687"/>
                <a:gd name="connsiteY13" fmla="*/ 20143 h 2156408"/>
                <a:gd name="connsiteX0" fmla="*/ 0 w 2371687"/>
                <a:gd name="connsiteY0" fmla="*/ 20143 h 2146467"/>
                <a:gd name="connsiteX1" fmla="*/ 1177354 w 2371687"/>
                <a:gd name="connsiteY1" fmla="*/ 0 h 2146467"/>
                <a:gd name="connsiteX2" fmla="*/ 2371685 w 2371687"/>
                <a:gd name="connsiteY2" fmla="*/ 1025210 h 2146467"/>
                <a:gd name="connsiteX3" fmla="*/ 1168474 w 2371687"/>
                <a:gd name="connsiteY3" fmla="*/ 2065134 h 2146467"/>
                <a:gd name="connsiteX4" fmla="*/ 171321 w 2371687"/>
                <a:gd name="connsiteY4" fmla="*/ 2146467 h 2146467"/>
                <a:gd name="connsiteX5" fmla="*/ 197156 w 2371687"/>
                <a:gd name="connsiteY5" fmla="*/ 1844357 h 2146467"/>
                <a:gd name="connsiteX6" fmla="*/ 27385 w 2371687"/>
                <a:gd name="connsiteY6" fmla="*/ 2137308 h 2146467"/>
                <a:gd name="connsiteX7" fmla="*/ 216004 w 2371687"/>
                <a:gd name="connsiteY7" fmla="*/ 1800761 h 2146467"/>
                <a:gd name="connsiteX8" fmla="*/ 320585 w 2371687"/>
                <a:gd name="connsiteY8" fmla="*/ 1525309 h 2146467"/>
                <a:gd name="connsiteX9" fmla="*/ 363067 w 2371687"/>
                <a:gd name="connsiteY9" fmla="*/ 1018305 h 2146467"/>
                <a:gd name="connsiteX10" fmla="*/ 363067 w 2371687"/>
                <a:gd name="connsiteY10" fmla="*/ 812335 h 2146467"/>
                <a:gd name="connsiteX11" fmla="*/ 251506 w 2371687"/>
                <a:gd name="connsiteY11" fmla="*/ 505056 h 2146467"/>
                <a:gd name="connsiteX12" fmla="*/ 266384 w 2371687"/>
                <a:gd name="connsiteY12" fmla="*/ 485404 h 2146467"/>
                <a:gd name="connsiteX13" fmla="*/ 0 w 2371687"/>
                <a:gd name="connsiteY13" fmla="*/ 20143 h 2146467"/>
                <a:gd name="connsiteX0" fmla="*/ 86284 w 2457971"/>
                <a:gd name="connsiteY0" fmla="*/ 20143 h 2175379"/>
                <a:gd name="connsiteX1" fmla="*/ 1263638 w 2457971"/>
                <a:gd name="connsiteY1" fmla="*/ 0 h 2175379"/>
                <a:gd name="connsiteX2" fmla="*/ 2457969 w 2457971"/>
                <a:gd name="connsiteY2" fmla="*/ 1025210 h 2175379"/>
                <a:gd name="connsiteX3" fmla="*/ 1254758 w 2457971"/>
                <a:gd name="connsiteY3" fmla="*/ 2065134 h 2175379"/>
                <a:gd name="connsiteX4" fmla="*/ 257605 w 2457971"/>
                <a:gd name="connsiteY4" fmla="*/ 2146467 h 2175379"/>
                <a:gd name="connsiteX5" fmla="*/ 283440 w 2457971"/>
                <a:gd name="connsiteY5" fmla="*/ 1844357 h 2175379"/>
                <a:gd name="connsiteX6" fmla="*/ 31 w 2457971"/>
                <a:gd name="connsiteY6" fmla="*/ 2175262 h 2175379"/>
                <a:gd name="connsiteX7" fmla="*/ 302288 w 2457971"/>
                <a:gd name="connsiteY7" fmla="*/ 1800761 h 2175379"/>
                <a:gd name="connsiteX8" fmla="*/ 406869 w 2457971"/>
                <a:gd name="connsiteY8" fmla="*/ 1525309 h 2175379"/>
                <a:gd name="connsiteX9" fmla="*/ 449351 w 2457971"/>
                <a:gd name="connsiteY9" fmla="*/ 1018305 h 2175379"/>
                <a:gd name="connsiteX10" fmla="*/ 449351 w 2457971"/>
                <a:gd name="connsiteY10" fmla="*/ 812335 h 2175379"/>
                <a:gd name="connsiteX11" fmla="*/ 337790 w 2457971"/>
                <a:gd name="connsiteY11" fmla="*/ 505056 h 2175379"/>
                <a:gd name="connsiteX12" fmla="*/ 352668 w 2457971"/>
                <a:gd name="connsiteY12" fmla="*/ 485404 h 2175379"/>
                <a:gd name="connsiteX13" fmla="*/ 86284 w 2457971"/>
                <a:gd name="connsiteY13" fmla="*/ 20143 h 2175379"/>
                <a:gd name="connsiteX0" fmla="*/ 86281 w 2457968"/>
                <a:gd name="connsiteY0" fmla="*/ 20143 h 2175379"/>
                <a:gd name="connsiteX1" fmla="*/ 1263635 w 2457968"/>
                <a:gd name="connsiteY1" fmla="*/ 0 h 2175379"/>
                <a:gd name="connsiteX2" fmla="*/ 2457966 w 2457968"/>
                <a:gd name="connsiteY2" fmla="*/ 1025210 h 2175379"/>
                <a:gd name="connsiteX3" fmla="*/ 1254755 w 2457968"/>
                <a:gd name="connsiteY3" fmla="*/ 2065134 h 2175379"/>
                <a:gd name="connsiteX4" fmla="*/ 176429 w 2457968"/>
                <a:gd name="connsiteY4" fmla="*/ 2146467 h 2175379"/>
                <a:gd name="connsiteX5" fmla="*/ 283437 w 2457968"/>
                <a:gd name="connsiteY5" fmla="*/ 1844357 h 2175379"/>
                <a:gd name="connsiteX6" fmla="*/ 28 w 2457968"/>
                <a:gd name="connsiteY6" fmla="*/ 2175262 h 2175379"/>
                <a:gd name="connsiteX7" fmla="*/ 302285 w 2457968"/>
                <a:gd name="connsiteY7" fmla="*/ 1800761 h 2175379"/>
                <a:gd name="connsiteX8" fmla="*/ 406866 w 2457968"/>
                <a:gd name="connsiteY8" fmla="*/ 1525309 h 2175379"/>
                <a:gd name="connsiteX9" fmla="*/ 449348 w 2457968"/>
                <a:gd name="connsiteY9" fmla="*/ 1018305 h 2175379"/>
                <a:gd name="connsiteX10" fmla="*/ 449348 w 2457968"/>
                <a:gd name="connsiteY10" fmla="*/ 812335 h 2175379"/>
                <a:gd name="connsiteX11" fmla="*/ 337787 w 2457968"/>
                <a:gd name="connsiteY11" fmla="*/ 505056 h 2175379"/>
                <a:gd name="connsiteX12" fmla="*/ 352665 w 2457968"/>
                <a:gd name="connsiteY12" fmla="*/ 485404 h 2175379"/>
                <a:gd name="connsiteX13" fmla="*/ 86281 w 2457968"/>
                <a:gd name="connsiteY13" fmla="*/ 20143 h 2175379"/>
                <a:gd name="connsiteX0" fmla="*/ 53816 w 2425503"/>
                <a:gd name="connsiteY0" fmla="*/ 20143 h 2156408"/>
                <a:gd name="connsiteX1" fmla="*/ 1231170 w 2425503"/>
                <a:gd name="connsiteY1" fmla="*/ 0 h 2156408"/>
                <a:gd name="connsiteX2" fmla="*/ 2425501 w 2425503"/>
                <a:gd name="connsiteY2" fmla="*/ 1025210 h 2156408"/>
                <a:gd name="connsiteX3" fmla="*/ 1222290 w 2425503"/>
                <a:gd name="connsiteY3" fmla="*/ 2065134 h 2156408"/>
                <a:gd name="connsiteX4" fmla="*/ 143964 w 2425503"/>
                <a:gd name="connsiteY4" fmla="*/ 2146467 h 2156408"/>
                <a:gd name="connsiteX5" fmla="*/ 250972 w 2425503"/>
                <a:gd name="connsiteY5" fmla="*/ 1844357 h 2156408"/>
                <a:gd name="connsiteX6" fmla="*/ 31 w 2425503"/>
                <a:gd name="connsiteY6" fmla="*/ 2156287 h 2156408"/>
                <a:gd name="connsiteX7" fmla="*/ 269820 w 2425503"/>
                <a:gd name="connsiteY7" fmla="*/ 1800761 h 2156408"/>
                <a:gd name="connsiteX8" fmla="*/ 374401 w 2425503"/>
                <a:gd name="connsiteY8" fmla="*/ 1525309 h 2156408"/>
                <a:gd name="connsiteX9" fmla="*/ 416883 w 2425503"/>
                <a:gd name="connsiteY9" fmla="*/ 1018305 h 2156408"/>
                <a:gd name="connsiteX10" fmla="*/ 416883 w 2425503"/>
                <a:gd name="connsiteY10" fmla="*/ 812335 h 2156408"/>
                <a:gd name="connsiteX11" fmla="*/ 305322 w 2425503"/>
                <a:gd name="connsiteY11" fmla="*/ 505056 h 2156408"/>
                <a:gd name="connsiteX12" fmla="*/ 320200 w 2425503"/>
                <a:gd name="connsiteY12" fmla="*/ 485404 h 2156408"/>
                <a:gd name="connsiteX13" fmla="*/ 53816 w 2425503"/>
                <a:gd name="connsiteY13" fmla="*/ 20143 h 2156408"/>
                <a:gd name="connsiteX0" fmla="*/ 62800 w 2434487"/>
                <a:gd name="connsiteY0" fmla="*/ 20143 h 2167093"/>
                <a:gd name="connsiteX1" fmla="*/ 1240154 w 2434487"/>
                <a:gd name="connsiteY1" fmla="*/ 0 h 2167093"/>
                <a:gd name="connsiteX2" fmla="*/ 2434485 w 2434487"/>
                <a:gd name="connsiteY2" fmla="*/ 1025210 h 2167093"/>
                <a:gd name="connsiteX3" fmla="*/ 1231274 w 2434487"/>
                <a:gd name="connsiteY3" fmla="*/ 2065134 h 2167093"/>
                <a:gd name="connsiteX4" fmla="*/ 48354 w 2434487"/>
                <a:gd name="connsiteY4" fmla="*/ 2167093 h 2167093"/>
                <a:gd name="connsiteX5" fmla="*/ 259956 w 2434487"/>
                <a:gd name="connsiteY5" fmla="*/ 1844357 h 2167093"/>
                <a:gd name="connsiteX6" fmla="*/ 9015 w 2434487"/>
                <a:gd name="connsiteY6" fmla="*/ 2156287 h 2167093"/>
                <a:gd name="connsiteX7" fmla="*/ 278804 w 2434487"/>
                <a:gd name="connsiteY7" fmla="*/ 1800761 h 2167093"/>
                <a:gd name="connsiteX8" fmla="*/ 383385 w 2434487"/>
                <a:gd name="connsiteY8" fmla="*/ 1525309 h 2167093"/>
                <a:gd name="connsiteX9" fmla="*/ 425867 w 2434487"/>
                <a:gd name="connsiteY9" fmla="*/ 1018305 h 2167093"/>
                <a:gd name="connsiteX10" fmla="*/ 425867 w 2434487"/>
                <a:gd name="connsiteY10" fmla="*/ 812335 h 2167093"/>
                <a:gd name="connsiteX11" fmla="*/ 314306 w 2434487"/>
                <a:gd name="connsiteY11" fmla="*/ 505056 h 2167093"/>
                <a:gd name="connsiteX12" fmla="*/ 329184 w 2434487"/>
                <a:gd name="connsiteY12" fmla="*/ 485404 h 2167093"/>
                <a:gd name="connsiteX13" fmla="*/ 62800 w 2434487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20199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292308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05321 w 2425502"/>
                <a:gd name="connsiteY11" fmla="*/ 505056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12294 w 2425502"/>
                <a:gd name="connsiteY11" fmla="*/ 566935 h 2167093"/>
                <a:gd name="connsiteX12" fmla="*/ 313227 w 2425502"/>
                <a:gd name="connsiteY12" fmla="*/ 485404 h 2167093"/>
                <a:gd name="connsiteX13" fmla="*/ 53815 w 2425502"/>
                <a:gd name="connsiteY13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313227 w 2425502"/>
                <a:gd name="connsiteY13" fmla="*/ 485404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312294 w 2425502"/>
                <a:gd name="connsiteY12" fmla="*/ 56693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  <a:gd name="connsiteX0" fmla="*/ 53815 w 2425502"/>
                <a:gd name="connsiteY0" fmla="*/ 20143 h 2167093"/>
                <a:gd name="connsiteX1" fmla="*/ 1231169 w 2425502"/>
                <a:gd name="connsiteY1" fmla="*/ 0 h 2167093"/>
                <a:gd name="connsiteX2" fmla="*/ 2425500 w 2425502"/>
                <a:gd name="connsiteY2" fmla="*/ 1025210 h 2167093"/>
                <a:gd name="connsiteX3" fmla="*/ 1222289 w 2425502"/>
                <a:gd name="connsiteY3" fmla="*/ 2065134 h 2167093"/>
                <a:gd name="connsiteX4" fmla="*/ 39369 w 2425502"/>
                <a:gd name="connsiteY4" fmla="*/ 2167093 h 2167093"/>
                <a:gd name="connsiteX5" fmla="*/ 250971 w 2425502"/>
                <a:gd name="connsiteY5" fmla="*/ 1844357 h 2167093"/>
                <a:gd name="connsiteX6" fmla="*/ 30 w 2425502"/>
                <a:gd name="connsiteY6" fmla="*/ 2156287 h 2167093"/>
                <a:gd name="connsiteX7" fmla="*/ 269819 w 2425502"/>
                <a:gd name="connsiteY7" fmla="*/ 1800761 h 2167093"/>
                <a:gd name="connsiteX8" fmla="*/ 374400 w 2425502"/>
                <a:gd name="connsiteY8" fmla="*/ 1525309 h 2167093"/>
                <a:gd name="connsiteX9" fmla="*/ 416882 w 2425502"/>
                <a:gd name="connsiteY9" fmla="*/ 1018305 h 2167093"/>
                <a:gd name="connsiteX10" fmla="*/ 416882 w 2425502"/>
                <a:gd name="connsiteY10" fmla="*/ 812335 h 2167093"/>
                <a:gd name="connsiteX11" fmla="*/ 330063 w 2425502"/>
                <a:gd name="connsiteY11" fmla="*/ 552875 h 2167093"/>
                <a:gd name="connsiteX12" fmla="*/ 291374 w 2425502"/>
                <a:gd name="connsiteY12" fmla="*/ 463805 h 2167093"/>
                <a:gd name="connsiteX13" fmla="*/ 299283 w 2425502"/>
                <a:gd name="connsiteY13" fmla="*/ 492279 h 2167093"/>
                <a:gd name="connsiteX14" fmla="*/ 53815 w 2425502"/>
                <a:gd name="connsiteY14" fmla="*/ 20143 h 216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25502" h="2167093">
                  <a:moveTo>
                    <a:pt x="53815" y="20143"/>
                  </a:moveTo>
                  <a:lnTo>
                    <a:pt x="1231169" y="0"/>
                  </a:lnTo>
                  <a:cubicBezTo>
                    <a:pt x="1808934" y="0"/>
                    <a:pt x="2426980" y="681021"/>
                    <a:pt x="2425500" y="1025210"/>
                  </a:cubicBezTo>
                  <a:cubicBezTo>
                    <a:pt x="2424020" y="1369399"/>
                    <a:pt x="1800054" y="2065134"/>
                    <a:pt x="1222289" y="2065134"/>
                  </a:cubicBezTo>
                  <a:cubicBezTo>
                    <a:pt x="862847" y="2092245"/>
                    <a:pt x="398811" y="2139982"/>
                    <a:pt x="39369" y="2167093"/>
                  </a:cubicBezTo>
                  <a:cubicBezTo>
                    <a:pt x="-26405" y="2160633"/>
                    <a:pt x="257528" y="1846158"/>
                    <a:pt x="250971" y="1844357"/>
                  </a:cubicBezTo>
                  <a:cubicBezTo>
                    <a:pt x="244415" y="1842556"/>
                    <a:pt x="-3111" y="2163553"/>
                    <a:pt x="30" y="2156287"/>
                  </a:cubicBezTo>
                  <a:cubicBezTo>
                    <a:pt x="3171" y="2149021"/>
                    <a:pt x="207424" y="1905924"/>
                    <a:pt x="269819" y="1800761"/>
                  </a:cubicBezTo>
                  <a:cubicBezTo>
                    <a:pt x="332214" y="1695598"/>
                    <a:pt x="338999" y="1654701"/>
                    <a:pt x="374400" y="1525309"/>
                  </a:cubicBezTo>
                  <a:cubicBezTo>
                    <a:pt x="409801" y="1395917"/>
                    <a:pt x="414522" y="1137134"/>
                    <a:pt x="416882" y="1018305"/>
                  </a:cubicBezTo>
                  <a:cubicBezTo>
                    <a:pt x="419242" y="899476"/>
                    <a:pt x="431352" y="889907"/>
                    <a:pt x="416882" y="812335"/>
                  </a:cubicBezTo>
                  <a:cubicBezTo>
                    <a:pt x="402412" y="734763"/>
                    <a:pt x="347494" y="593775"/>
                    <a:pt x="330063" y="552875"/>
                  </a:cubicBezTo>
                  <a:cubicBezTo>
                    <a:pt x="312632" y="511975"/>
                    <a:pt x="277910" y="452133"/>
                    <a:pt x="291374" y="463805"/>
                  </a:cubicBezTo>
                  <a:cubicBezTo>
                    <a:pt x="289014" y="426836"/>
                    <a:pt x="346430" y="612923"/>
                    <a:pt x="299283" y="492279"/>
                  </a:cubicBezTo>
                  <a:lnTo>
                    <a:pt x="53815" y="2014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3684337" y="3654349"/>
              <a:ext cx="0" cy="11666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3662142" y="3648825"/>
              <a:ext cx="629258" cy="17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8330746" y="3645152"/>
            <a:ext cx="2385184" cy="1042338"/>
            <a:chOff x="8616182" y="3528774"/>
            <a:chExt cx="1956679" cy="608207"/>
          </a:xfrm>
        </p:grpSpPr>
        <p:sp>
          <p:nvSpPr>
            <p:cNvPr id="38" name="Flowchart: Delay 37"/>
            <p:cNvSpPr/>
            <p:nvPr/>
          </p:nvSpPr>
          <p:spPr>
            <a:xfrm>
              <a:off x="9215971" y="3528774"/>
              <a:ext cx="757101" cy="608207"/>
            </a:xfrm>
            <a:prstGeom prst="flowChartDelay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 flipV="1">
              <a:off x="8616182" y="3957649"/>
              <a:ext cx="599789" cy="10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8616182" y="3663316"/>
              <a:ext cx="599789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9973072" y="3832877"/>
              <a:ext cx="599789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3155292" y="3580918"/>
            <a:ext cx="992448" cy="2399789"/>
            <a:chOff x="3054931" y="2856089"/>
            <a:chExt cx="992448" cy="2399789"/>
          </a:xfrm>
        </p:grpSpPr>
        <p:sp>
          <p:nvSpPr>
            <p:cNvPr id="43" name="TextBox 42"/>
            <p:cNvSpPr txBox="1"/>
            <p:nvPr/>
          </p:nvSpPr>
          <p:spPr>
            <a:xfrm>
              <a:off x="3261839" y="2856089"/>
              <a:ext cx="785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054931" y="4917324"/>
              <a:ext cx="785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505442" y="2885349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291219" y="4949745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912475" y="4000958"/>
            <a:ext cx="894178" cy="1025086"/>
            <a:chOff x="5812114" y="3276129"/>
            <a:chExt cx="894178" cy="1025086"/>
          </a:xfrm>
        </p:grpSpPr>
        <p:sp>
          <p:nvSpPr>
            <p:cNvPr id="48" name="TextBox 47"/>
            <p:cNvSpPr txBox="1"/>
            <p:nvPr/>
          </p:nvSpPr>
          <p:spPr>
            <a:xfrm>
              <a:off x="5812114" y="3276129"/>
              <a:ext cx="8294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X=A</a:t>
              </a:r>
              <a:r>
                <a:rPr lang="bn-BD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6197591" y="3301769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986032" y="3673466"/>
              <a:ext cx="6878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6226851" y="3698025"/>
              <a:ext cx="2983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018428" y="3962661"/>
              <a:ext cx="6878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=A</a:t>
              </a:r>
              <a:r>
                <a: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044668" y="3690181"/>
            <a:ext cx="246245" cy="888311"/>
            <a:chOff x="7944307" y="2965352"/>
            <a:chExt cx="246245" cy="888311"/>
          </a:xfrm>
        </p:grpSpPr>
        <p:sp>
          <p:nvSpPr>
            <p:cNvPr id="54" name="TextBox 53"/>
            <p:cNvSpPr txBox="1"/>
            <p:nvPr/>
          </p:nvSpPr>
          <p:spPr>
            <a:xfrm>
              <a:off x="7959207" y="2965352"/>
              <a:ext cx="2313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944307" y="3515109"/>
              <a:ext cx="2462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38996" y="1136756"/>
            <a:ext cx="4410083" cy="1056069"/>
            <a:chOff x="731274" y="3406545"/>
            <a:chExt cx="4410083" cy="1056069"/>
          </a:xfrm>
        </p:grpSpPr>
        <p:sp>
          <p:nvSpPr>
            <p:cNvPr id="80" name="Flowchart: Delay 79"/>
            <p:cNvSpPr/>
            <p:nvPr/>
          </p:nvSpPr>
          <p:spPr>
            <a:xfrm>
              <a:off x="2882047" y="3406545"/>
              <a:ext cx="1414418" cy="1056069"/>
            </a:xfrm>
            <a:prstGeom prst="flowChartDelay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731274" y="3612607"/>
              <a:ext cx="215077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1572217" y="4256554"/>
              <a:ext cx="1309829" cy="1812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572217" y="3642295"/>
              <a:ext cx="1" cy="66207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334308" y="3847605"/>
              <a:ext cx="186138" cy="169909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4542493" y="3919136"/>
              <a:ext cx="598864" cy="5938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7898332" y="1342819"/>
            <a:ext cx="2614347" cy="635332"/>
            <a:chOff x="7990610" y="3612608"/>
            <a:chExt cx="2614347" cy="635332"/>
          </a:xfrm>
        </p:grpSpPr>
        <p:sp>
          <p:nvSpPr>
            <p:cNvPr id="87" name="Flowchart: Extract 86"/>
            <p:cNvSpPr/>
            <p:nvPr/>
          </p:nvSpPr>
          <p:spPr>
            <a:xfrm rot="5400000">
              <a:off x="8934697" y="3559170"/>
              <a:ext cx="635332" cy="742207"/>
            </a:xfrm>
            <a:prstGeom prst="flowChartExtra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7990610" y="3934579"/>
              <a:ext cx="890649" cy="16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9678578" y="3861473"/>
              <a:ext cx="196048" cy="156042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9874626" y="3924335"/>
              <a:ext cx="730331" cy="5938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71048" y="1136757"/>
            <a:ext cx="797541" cy="1086162"/>
            <a:chOff x="463326" y="3374169"/>
            <a:chExt cx="797541" cy="1118946"/>
          </a:xfrm>
        </p:grpSpPr>
        <p:sp>
          <p:nvSpPr>
            <p:cNvPr id="92" name="TextBox 91"/>
            <p:cNvSpPr txBox="1"/>
            <p:nvPr/>
          </p:nvSpPr>
          <p:spPr>
            <a:xfrm>
              <a:off x="463326" y="3374169"/>
              <a:ext cx="267948" cy="475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992919" y="4017515"/>
              <a:ext cx="267948" cy="475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7533068" y="1418128"/>
            <a:ext cx="267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086425" y="1420180"/>
            <a:ext cx="1777943" cy="461665"/>
            <a:chOff x="5178703" y="3689969"/>
            <a:chExt cx="1777943" cy="461665"/>
          </a:xfrm>
        </p:grpSpPr>
        <p:sp>
          <p:nvSpPr>
            <p:cNvPr id="96" name="TextBox 95"/>
            <p:cNvSpPr txBox="1"/>
            <p:nvPr/>
          </p:nvSpPr>
          <p:spPr>
            <a:xfrm>
              <a:off x="5178703" y="3689969"/>
              <a:ext cx="17779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 = A.A = 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 flipV="1">
              <a:off x="5877743" y="3714986"/>
              <a:ext cx="375417" cy="108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6637381" y="3720335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10563355" y="1420272"/>
            <a:ext cx="1133084" cy="461665"/>
            <a:chOff x="10655633" y="4010694"/>
            <a:chExt cx="1133084" cy="461665"/>
          </a:xfrm>
        </p:grpSpPr>
        <p:sp>
          <p:nvSpPr>
            <p:cNvPr id="100" name="TextBox 99"/>
            <p:cNvSpPr txBox="1"/>
            <p:nvPr/>
          </p:nvSpPr>
          <p:spPr>
            <a:xfrm>
              <a:off x="10655633" y="4010694"/>
              <a:ext cx="1133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 = 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>
            <a:xfrm flipV="1">
              <a:off x="11396241" y="4066402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56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0.15429 0.034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8843 L 0.11237 -0.0884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22222E-6 L 0.11485 0.0016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4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5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648 L 0.22175 -0.00926 " pathEditMode="relative" rAng="0" ptsTypes="AA">
                                      <p:cBhvr>
                                        <p:cTn id="68" dur="5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9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22222E-6 L 0.13411 0.00023 " pathEditMode="relative" rAng="0" ptsTypes="AA">
                                      <p:cBhvr>
                                        <p:cTn id="90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4" grpId="0"/>
      <p:bldP spid="9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4"/>
          <p:cNvSpPr/>
          <p:nvPr/>
        </p:nvSpPr>
        <p:spPr>
          <a:xfrm>
            <a:off x="8831766" y="878123"/>
            <a:ext cx="861934" cy="815342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90840" y="923677"/>
            <a:ext cx="2749631" cy="724234"/>
            <a:chOff x="1090840" y="923677"/>
            <a:chExt cx="5047736" cy="18288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102355" y="2399496"/>
              <a:ext cx="2836247" cy="438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102355" y="1416434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090840" y="1876276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lowchart: Delay 5"/>
            <p:cNvSpPr/>
            <p:nvPr/>
          </p:nvSpPr>
          <p:spPr>
            <a:xfrm>
              <a:off x="3950117" y="923677"/>
              <a:ext cx="2188459" cy="1828800"/>
            </a:xfrm>
            <a:prstGeom prst="flowChartDelay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 rot="19321407">
            <a:off x="5812114" y="1300920"/>
            <a:ext cx="2252130" cy="785911"/>
            <a:chOff x="2079369" y="1852675"/>
            <a:chExt cx="6197780" cy="155337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79369" y="2629364"/>
              <a:ext cx="269140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lowchart: Merge 8"/>
            <p:cNvSpPr/>
            <p:nvPr/>
          </p:nvSpPr>
          <p:spPr>
            <a:xfrm rot="16200000">
              <a:off x="4978142" y="1656320"/>
              <a:ext cx="1553378" cy="1946088"/>
            </a:xfrm>
            <a:prstGeom prst="flowChartMerg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727875" y="2509730"/>
              <a:ext cx="1549274" cy="261610"/>
              <a:chOff x="6727875" y="2509730"/>
              <a:chExt cx="1549274" cy="2616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6979920" y="2570690"/>
                <a:ext cx="1297229" cy="5867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6727875" y="2509730"/>
                <a:ext cx="252045" cy="26161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 rot="983843">
            <a:off x="1253263" y="3581057"/>
            <a:ext cx="10365474" cy="1641491"/>
            <a:chOff x="388376" y="2822788"/>
            <a:chExt cx="11460210" cy="2498605"/>
          </a:xfrm>
        </p:grpSpPr>
        <p:grpSp>
          <p:nvGrpSpPr>
            <p:cNvPr id="14" name="Group 13"/>
            <p:cNvGrpSpPr/>
            <p:nvPr/>
          </p:nvGrpSpPr>
          <p:grpSpPr>
            <a:xfrm>
              <a:off x="388376" y="2822788"/>
              <a:ext cx="493796" cy="2233642"/>
              <a:chOff x="463326" y="3374169"/>
              <a:chExt cx="267948" cy="111199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63326" y="3374169"/>
                <a:ext cx="267948" cy="482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63326" y="4003580"/>
                <a:ext cx="267948" cy="482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10353455" y="3264716"/>
              <a:ext cx="14951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X=A+B</a:t>
              </a:r>
              <a:endPara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7063273" y="3421137"/>
              <a:ext cx="1292889" cy="9600"/>
            </a:xfrm>
            <a:prstGeom prst="line">
              <a:avLst/>
            </a:prstGeom>
            <a:ln w="63500" cmpd="dbl">
              <a:solidFill>
                <a:srgbClr val="3333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811763" y="2822788"/>
              <a:ext cx="5063273" cy="2498605"/>
              <a:chOff x="811763" y="2822788"/>
              <a:chExt cx="5063273" cy="2498605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5390430" y="3447494"/>
                <a:ext cx="484606" cy="219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Flowchart: Delay 4"/>
              <p:cNvSpPr/>
              <p:nvPr/>
            </p:nvSpPr>
            <p:spPr>
              <a:xfrm>
                <a:off x="2003672" y="2822788"/>
                <a:ext cx="1041389" cy="957963"/>
              </a:xfrm>
              <a:custGeom>
                <a:avLst/>
                <a:gdLst>
                  <a:gd name="connsiteX0" fmla="*/ 0 w 2092271"/>
                  <a:gd name="connsiteY0" fmla="*/ 0 h 2030278"/>
                  <a:gd name="connsiteX1" fmla="*/ 1046136 w 2092271"/>
                  <a:gd name="connsiteY1" fmla="*/ 0 h 2030278"/>
                  <a:gd name="connsiteX2" fmla="*/ 2092272 w 2092271"/>
                  <a:gd name="connsiteY2" fmla="*/ 1015139 h 2030278"/>
                  <a:gd name="connsiteX3" fmla="*/ 1046136 w 2092271"/>
                  <a:gd name="connsiteY3" fmla="*/ 2030278 h 2030278"/>
                  <a:gd name="connsiteX4" fmla="*/ 0 w 2092271"/>
                  <a:gd name="connsiteY4" fmla="*/ 2030278 h 2030278"/>
                  <a:gd name="connsiteX5" fmla="*/ 0 w 2092271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30278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14779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231756"/>
                  <a:gd name="connsiteY0" fmla="*/ 0 h 2030278"/>
                  <a:gd name="connsiteX1" fmla="*/ 1046136 w 2231756"/>
                  <a:gd name="connsiteY1" fmla="*/ 0 h 2030278"/>
                  <a:gd name="connsiteX2" fmla="*/ 2231756 w 2231756"/>
                  <a:gd name="connsiteY2" fmla="*/ 1015139 h 2030278"/>
                  <a:gd name="connsiteX3" fmla="*/ 1046136 w 2231756"/>
                  <a:gd name="connsiteY3" fmla="*/ 2014779 h 2030278"/>
                  <a:gd name="connsiteX4" fmla="*/ 0 w 2231756"/>
                  <a:gd name="connsiteY4" fmla="*/ 2030278 h 2030278"/>
                  <a:gd name="connsiteX5" fmla="*/ 0 w 2231756"/>
                  <a:gd name="connsiteY5" fmla="*/ 0 h 2030278"/>
                  <a:gd name="connsiteX0" fmla="*/ 0 w 2293749"/>
                  <a:gd name="connsiteY0" fmla="*/ 0 h 2030278"/>
                  <a:gd name="connsiteX1" fmla="*/ 1046136 w 2293749"/>
                  <a:gd name="connsiteY1" fmla="*/ 0 h 2030278"/>
                  <a:gd name="connsiteX2" fmla="*/ 2293749 w 2293749"/>
                  <a:gd name="connsiteY2" fmla="*/ 1015139 h 2030278"/>
                  <a:gd name="connsiteX3" fmla="*/ 1046136 w 2293749"/>
                  <a:gd name="connsiteY3" fmla="*/ 2014779 h 2030278"/>
                  <a:gd name="connsiteX4" fmla="*/ 0 w 2293749"/>
                  <a:gd name="connsiteY4" fmla="*/ 2030278 h 2030278"/>
                  <a:gd name="connsiteX5" fmla="*/ 0 w 2293749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0 w 2294007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240729 w 2294007"/>
                  <a:gd name="connsiteY5" fmla="*/ 998163 h 2030278"/>
                  <a:gd name="connsiteX6" fmla="*/ 0 w 2294007"/>
                  <a:gd name="connsiteY6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47855 w 2341862"/>
                  <a:gd name="connsiteY7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274423 w 2341862"/>
                  <a:gd name="connsiteY7" fmla="*/ 475316 h 2030278"/>
                  <a:gd name="connsiteX8" fmla="*/ 47855 w 2341862"/>
                  <a:gd name="connsiteY8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8907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74918 w 2356517"/>
                  <a:gd name="connsiteY9" fmla="*/ 475316 h 2030278"/>
                  <a:gd name="connsiteX10" fmla="*/ 62510 w 2356517"/>
                  <a:gd name="connsiteY10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89078 w 2356517"/>
                  <a:gd name="connsiteY9" fmla="*/ 570379 h 2030278"/>
                  <a:gd name="connsiteX10" fmla="*/ 62510 w 2356517"/>
                  <a:gd name="connsiteY10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665443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79430 w 2373438"/>
                  <a:gd name="connsiteY6" fmla="*/ 190126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88415 w 2373438"/>
                  <a:gd name="connsiteY12" fmla="*/ 541167 h 2030278"/>
                  <a:gd name="connsiteX13" fmla="*/ 70728 w 2373438"/>
                  <a:gd name="connsiteY13" fmla="*/ 0 h 2030278"/>
                  <a:gd name="connsiteX0" fmla="*/ 6669 w 2309379"/>
                  <a:gd name="connsiteY0" fmla="*/ 0 h 2050420"/>
                  <a:gd name="connsiteX1" fmla="*/ 1061508 w 2309379"/>
                  <a:gd name="connsiteY1" fmla="*/ 0 h 2050420"/>
                  <a:gd name="connsiteX2" fmla="*/ 2309121 w 2309379"/>
                  <a:gd name="connsiteY2" fmla="*/ 1015139 h 2050420"/>
                  <a:gd name="connsiteX3" fmla="*/ 1061508 w 2309379"/>
                  <a:gd name="connsiteY3" fmla="*/ 2014779 h 2050420"/>
                  <a:gd name="connsiteX4" fmla="*/ 113057 w 2309379"/>
                  <a:gd name="connsiteY4" fmla="*/ 2050420 h 2050420"/>
                  <a:gd name="connsiteX5" fmla="*/ 25254 w 2309379"/>
                  <a:gd name="connsiteY5" fmla="*/ 1976027 h 2050420"/>
                  <a:gd name="connsiteX6" fmla="*/ 147690 w 2309379"/>
                  <a:gd name="connsiteY6" fmla="*/ 1718654 h 2050420"/>
                  <a:gd name="connsiteX7" fmla="*/ 109038 w 2309379"/>
                  <a:gd name="connsiteY7" fmla="*/ 1780619 h 2050420"/>
                  <a:gd name="connsiteX8" fmla="*/ 213619 w 2309379"/>
                  <a:gd name="connsiteY8" fmla="*/ 1505167 h 2050420"/>
                  <a:gd name="connsiteX9" fmla="*/ 256101 w 2309379"/>
                  <a:gd name="connsiteY9" fmla="*/ 998163 h 2050420"/>
                  <a:gd name="connsiteX10" fmla="*/ 256101 w 2309379"/>
                  <a:gd name="connsiteY10" fmla="*/ 792193 h 2050420"/>
                  <a:gd name="connsiteX11" fmla="*/ 241941 w 2309379"/>
                  <a:gd name="connsiteY11" fmla="*/ 655706 h 2050420"/>
                  <a:gd name="connsiteX12" fmla="*/ 224356 w 2309379"/>
                  <a:gd name="connsiteY12" fmla="*/ 541167 h 2050420"/>
                  <a:gd name="connsiteX13" fmla="*/ 6669 w 2309379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14779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44992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20142 h 2070562"/>
                  <a:gd name="connsiteX1" fmla="*/ 1070388 w 2309123"/>
                  <a:gd name="connsiteY1" fmla="*/ 0 h 2070562"/>
                  <a:gd name="connsiteX2" fmla="*/ 2309121 w 2309123"/>
                  <a:gd name="connsiteY2" fmla="*/ 1035281 h 2070562"/>
                  <a:gd name="connsiteX3" fmla="*/ 1061508 w 2309123"/>
                  <a:gd name="connsiteY3" fmla="*/ 2065134 h 2070562"/>
                  <a:gd name="connsiteX4" fmla="*/ 113057 w 2309123"/>
                  <a:gd name="connsiteY4" fmla="*/ 2070562 h 2070562"/>
                  <a:gd name="connsiteX5" fmla="*/ 25254 w 2309123"/>
                  <a:gd name="connsiteY5" fmla="*/ 1996169 h 2070562"/>
                  <a:gd name="connsiteX6" fmla="*/ 147690 w 2309123"/>
                  <a:gd name="connsiteY6" fmla="*/ 1738796 h 2070562"/>
                  <a:gd name="connsiteX7" fmla="*/ 109038 w 2309123"/>
                  <a:gd name="connsiteY7" fmla="*/ 1800761 h 2070562"/>
                  <a:gd name="connsiteX8" fmla="*/ 213619 w 2309123"/>
                  <a:gd name="connsiteY8" fmla="*/ 1525309 h 2070562"/>
                  <a:gd name="connsiteX9" fmla="*/ 256101 w 2309123"/>
                  <a:gd name="connsiteY9" fmla="*/ 1018305 h 2070562"/>
                  <a:gd name="connsiteX10" fmla="*/ 256101 w 2309123"/>
                  <a:gd name="connsiteY10" fmla="*/ 812335 h 2070562"/>
                  <a:gd name="connsiteX11" fmla="*/ 241941 w 2309123"/>
                  <a:gd name="connsiteY11" fmla="*/ 675848 h 2070562"/>
                  <a:gd name="connsiteX12" fmla="*/ 224356 w 2309123"/>
                  <a:gd name="connsiteY12" fmla="*/ 561309 h 2070562"/>
                  <a:gd name="connsiteX13" fmla="*/ 6669 w 2309123"/>
                  <a:gd name="connsiteY13" fmla="*/ 20142 h 2070562"/>
                  <a:gd name="connsiteX0" fmla="*/ 6669 w 2264721"/>
                  <a:gd name="connsiteY0" fmla="*/ 20142 h 2070562"/>
                  <a:gd name="connsiteX1" fmla="*/ 1070388 w 2264721"/>
                  <a:gd name="connsiteY1" fmla="*/ 0 h 2070562"/>
                  <a:gd name="connsiteX2" fmla="*/ 2264719 w 2264721"/>
                  <a:gd name="connsiteY2" fmla="*/ 1025210 h 2070562"/>
                  <a:gd name="connsiteX3" fmla="*/ 1061508 w 2264721"/>
                  <a:gd name="connsiteY3" fmla="*/ 2065134 h 2070562"/>
                  <a:gd name="connsiteX4" fmla="*/ 113057 w 2264721"/>
                  <a:gd name="connsiteY4" fmla="*/ 2070562 h 2070562"/>
                  <a:gd name="connsiteX5" fmla="*/ 25254 w 2264721"/>
                  <a:gd name="connsiteY5" fmla="*/ 1996169 h 2070562"/>
                  <a:gd name="connsiteX6" fmla="*/ 147690 w 2264721"/>
                  <a:gd name="connsiteY6" fmla="*/ 1738796 h 2070562"/>
                  <a:gd name="connsiteX7" fmla="*/ 109038 w 2264721"/>
                  <a:gd name="connsiteY7" fmla="*/ 1800761 h 2070562"/>
                  <a:gd name="connsiteX8" fmla="*/ 213619 w 2264721"/>
                  <a:gd name="connsiteY8" fmla="*/ 1525309 h 2070562"/>
                  <a:gd name="connsiteX9" fmla="*/ 256101 w 2264721"/>
                  <a:gd name="connsiteY9" fmla="*/ 1018305 h 2070562"/>
                  <a:gd name="connsiteX10" fmla="*/ 256101 w 2264721"/>
                  <a:gd name="connsiteY10" fmla="*/ 812335 h 2070562"/>
                  <a:gd name="connsiteX11" fmla="*/ 241941 w 2264721"/>
                  <a:gd name="connsiteY11" fmla="*/ 675848 h 2070562"/>
                  <a:gd name="connsiteX12" fmla="*/ 224356 w 2264721"/>
                  <a:gd name="connsiteY12" fmla="*/ 561309 h 2070562"/>
                  <a:gd name="connsiteX13" fmla="*/ 6669 w 2264721"/>
                  <a:gd name="connsiteY13" fmla="*/ 20142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32220 w 2371687"/>
                  <a:gd name="connsiteY5" fmla="*/ 1996169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83515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78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2345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81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156416"/>
                  <a:gd name="connsiteX1" fmla="*/ 1177354 w 2371687"/>
                  <a:gd name="connsiteY1" fmla="*/ 0 h 2156416"/>
                  <a:gd name="connsiteX2" fmla="*/ 2371685 w 2371687"/>
                  <a:gd name="connsiteY2" fmla="*/ 1025210 h 2156416"/>
                  <a:gd name="connsiteX3" fmla="*/ 1168474 w 2371687"/>
                  <a:gd name="connsiteY3" fmla="*/ 2065134 h 2156416"/>
                  <a:gd name="connsiteX4" fmla="*/ 220023 w 2371687"/>
                  <a:gd name="connsiteY4" fmla="*/ 2070562 h 2156416"/>
                  <a:gd name="connsiteX5" fmla="*/ 197156 w 2371687"/>
                  <a:gd name="connsiteY5" fmla="*/ 1844357 h 2156416"/>
                  <a:gd name="connsiteX6" fmla="*/ 92318 w 2371687"/>
                  <a:gd name="connsiteY6" fmla="*/ 2156287 h 2156416"/>
                  <a:gd name="connsiteX7" fmla="*/ 216004 w 2371687"/>
                  <a:gd name="connsiteY7" fmla="*/ 1800761 h 2156416"/>
                  <a:gd name="connsiteX8" fmla="*/ 320585 w 2371687"/>
                  <a:gd name="connsiteY8" fmla="*/ 1525309 h 2156416"/>
                  <a:gd name="connsiteX9" fmla="*/ 363067 w 2371687"/>
                  <a:gd name="connsiteY9" fmla="*/ 1018305 h 2156416"/>
                  <a:gd name="connsiteX10" fmla="*/ 363067 w 2371687"/>
                  <a:gd name="connsiteY10" fmla="*/ 812335 h 2156416"/>
                  <a:gd name="connsiteX11" fmla="*/ 251506 w 2371687"/>
                  <a:gd name="connsiteY11" fmla="*/ 505056 h 2156416"/>
                  <a:gd name="connsiteX12" fmla="*/ 266384 w 2371687"/>
                  <a:gd name="connsiteY12" fmla="*/ 485404 h 2156416"/>
                  <a:gd name="connsiteX13" fmla="*/ 0 w 2371687"/>
                  <a:gd name="connsiteY13" fmla="*/ 20143 h 2156416"/>
                  <a:gd name="connsiteX0" fmla="*/ 0 w 2371687"/>
                  <a:gd name="connsiteY0" fmla="*/ 20143 h 2156408"/>
                  <a:gd name="connsiteX1" fmla="*/ 1177354 w 2371687"/>
                  <a:gd name="connsiteY1" fmla="*/ 0 h 2156408"/>
                  <a:gd name="connsiteX2" fmla="*/ 2371685 w 2371687"/>
                  <a:gd name="connsiteY2" fmla="*/ 1025210 h 2156408"/>
                  <a:gd name="connsiteX3" fmla="*/ 1168474 w 2371687"/>
                  <a:gd name="connsiteY3" fmla="*/ 2065134 h 2156408"/>
                  <a:gd name="connsiteX4" fmla="*/ 171321 w 2371687"/>
                  <a:gd name="connsiteY4" fmla="*/ 2146467 h 2156408"/>
                  <a:gd name="connsiteX5" fmla="*/ 197156 w 2371687"/>
                  <a:gd name="connsiteY5" fmla="*/ 1844357 h 2156408"/>
                  <a:gd name="connsiteX6" fmla="*/ 92318 w 2371687"/>
                  <a:gd name="connsiteY6" fmla="*/ 2156287 h 2156408"/>
                  <a:gd name="connsiteX7" fmla="*/ 216004 w 2371687"/>
                  <a:gd name="connsiteY7" fmla="*/ 1800761 h 2156408"/>
                  <a:gd name="connsiteX8" fmla="*/ 320585 w 2371687"/>
                  <a:gd name="connsiteY8" fmla="*/ 1525309 h 2156408"/>
                  <a:gd name="connsiteX9" fmla="*/ 363067 w 2371687"/>
                  <a:gd name="connsiteY9" fmla="*/ 1018305 h 2156408"/>
                  <a:gd name="connsiteX10" fmla="*/ 363067 w 2371687"/>
                  <a:gd name="connsiteY10" fmla="*/ 812335 h 2156408"/>
                  <a:gd name="connsiteX11" fmla="*/ 251506 w 2371687"/>
                  <a:gd name="connsiteY11" fmla="*/ 505056 h 2156408"/>
                  <a:gd name="connsiteX12" fmla="*/ 266384 w 2371687"/>
                  <a:gd name="connsiteY12" fmla="*/ 485404 h 2156408"/>
                  <a:gd name="connsiteX13" fmla="*/ 0 w 2371687"/>
                  <a:gd name="connsiteY13" fmla="*/ 20143 h 2156408"/>
                  <a:gd name="connsiteX0" fmla="*/ 0 w 2371687"/>
                  <a:gd name="connsiteY0" fmla="*/ 20143 h 2146467"/>
                  <a:gd name="connsiteX1" fmla="*/ 1177354 w 2371687"/>
                  <a:gd name="connsiteY1" fmla="*/ 0 h 2146467"/>
                  <a:gd name="connsiteX2" fmla="*/ 2371685 w 2371687"/>
                  <a:gd name="connsiteY2" fmla="*/ 1025210 h 2146467"/>
                  <a:gd name="connsiteX3" fmla="*/ 1168474 w 2371687"/>
                  <a:gd name="connsiteY3" fmla="*/ 2065134 h 2146467"/>
                  <a:gd name="connsiteX4" fmla="*/ 171321 w 2371687"/>
                  <a:gd name="connsiteY4" fmla="*/ 2146467 h 2146467"/>
                  <a:gd name="connsiteX5" fmla="*/ 197156 w 2371687"/>
                  <a:gd name="connsiteY5" fmla="*/ 1844357 h 2146467"/>
                  <a:gd name="connsiteX6" fmla="*/ 27385 w 2371687"/>
                  <a:gd name="connsiteY6" fmla="*/ 2137308 h 2146467"/>
                  <a:gd name="connsiteX7" fmla="*/ 216004 w 2371687"/>
                  <a:gd name="connsiteY7" fmla="*/ 1800761 h 2146467"/>
                  <a:gd name="connsiteX8" fmla="*/ 320585 w 2371687"/>
                  <a:gd name="connsiteY8" fmla="*/ 1525309 h 2146467"/>
                  <a:gd name="connsiteX9" fmla="*/ 363067 w 2371687"/>
                  <a:gd name="connsiteY9" fmla="*/ 1018305 h 2146467"/>
                  <a:gd name="connsiteX10" fmla="*/ 363067 w 2371687"/>
                  <a:gd name="connsiteY10" fmla="*/ 812335 h 2146467"/>
                  <a:gd name="connsiteX11" fmla="*/ 251506 w 2371687"/>
                  <a:gd name="connsiteY11" fmla="*/ 505056 h 2146467"/>
                  <a:gd name="connsiteX12" fmla="*/ 266384 w 2371687"/>
                  <a:gd name="connsiteY12" fmla="*/ 485404 h 2146467"/>
                  <a:gd name="connsiteX13" fmla="*/ 0 w 2371687"/>
                  <a:gd name="connsiteY13" fmla="*/ 20143 h 2146467"/>
                  <a:gd name="connsiteX0" fmla="*/ 86284 w 2457971"/>
                  <a:gd name="connsiteY0" fmla="*/ 20143 h 2175379"/>
                  <a:gd name="connsiteX1" fmla="*/ 1263638 w 2457971"/>
                  <a:gd name="connsiteY1" fmla="*/ 0 h 2175379"/>
                  <a:gd name="connsiteX2" fmla="*/ 2457969 w 2457971"/>
                  <a:gd name="connsiteY2" fmla="*/ 1025210 h 2175379"/>
                  <a:gd name="connsiteX3" fmla="*/ 1254758 w 2457971"/>
                  <a:gd name="connsiteY3" fmla="*/ 2065134 h 2175379"/>
                  <a:gd name="connsiteX4" fmla="*/ 257605 w 2457971"/>
                  <a:gd name="connsiteY4" fmla="*/ 2146467 h 2175379"/>
                  <a:gd name="connsiteX5" fmla="*/ 283440 w 2457971"/>
                  <a:gd name="connsiteY5" fmla="*/ 1844357 h 2175379"/>
                  <a:gd name="connsiteX6" fmla="*/ 31 w 2457971"/>
                  <a:gd name="connsiteY6" fmla="*/ 2175262 h 2175379"/>
                  <a:gd name="connsiteX7" fmla="*/ 302288 w 2457971"/>
                  <a:gd name="connsiteY7" fmla="*/ 1800761 h 2175379"/>
                  <a:gd name="connsiteX8" fmla="*/ 406869 w 2457971"/>
                  <a:gd name="connsiteY8" fmla="*/ 1525309 h 2175379"/>
                  <a:gd name="connsiteX9" fmla="*/ 449351 w 2457971"/>
                  <a:gd name="connsiteY9" fmla="*/ 1018305 h 2175379"/>
                  <a:gd name="connsiteX10" fmla="*/ 449351 w 2457971"/>
                  <a:gd name="connsiteY10" fmla="*/ 812335 h 2175379"/>
                  <a:gd name="connsiteX11" fmla="*/ 337790 w 2457971"/>
                  <a:gd name="connsiteY11" fmla="*/ 505056 h 2175379"/>
                  <a:gd name="connsiteX12" fmla="*/ 352668 w 2457971"/>
                  <a:gd name="connsiteY12" fmla="*/ 485404 h 2175379"/>
                  <a:gd name="connsiteX13" fmla="*/ 86284 w 2457971"/>
                  <a:gd name="connsiteY13" fmla="*/ 20143 h 2175379"/>
                  <a:gd name="connsiteX0" fmla="*/ 86281 w 2457968"/>
                  <a:gd name="connsiteY0" fmla="*/ 20143 h 2175379"/>
                  <a:gd name="connsiteX1" fmla="*/ 1263635 w 2457968"/>
                  <a:gd name="connsiteY1" fmla="*/ 0 h 2175379"/>
                  <a:gd name="connsiteX2" fmla="*/ 2457966 w 2457968"/>
                  <a:gd name="connsiteY2" fmla="*/ 1025210 h 2175379"/>
                  <a:gd name="connsiteX3" fmla="*/ 1254755 w 2457968"/>
                  <a:gd name="connsiteY3" fmla="*/ 2065134 h 2175379"/>
                  <a:gd name="connsiteX4" fmla="*/ 176429 w 2457968"/>
                  <a:gd name="connsiteY4" fmla="*/ 2146467 h 2175379"/>
                  <a:gd name="connsiteX5" fmla="*/ 283437 w 2457968"/>
                  <a:gd name="connsiteY5" fmla="*/ 1844357 h 2175379"/>
                  <a:gd name="connsiteX6" fmla="*/ 28 w 2457968"/>
                  <a:gd name="connsiteY6" fmla="*/ 2175262 h 2175379"/>
                  <a:gd name="connsiteX7" fmla="*/ 302285 w 2457968"/>
                  <a:gd name="connsiteY7" fmla="*/ 1800761 h 2175379"/>
                  <a:gd name="connsiteX8" fmla="*/ 406866 w 2457968"/>
                  <a:gd name="connsiteY8" fmla="*/ 1525309 h 2175379"/>
                  <a:gd name="connsiteX9" fmla="*/ 449348 w 2457968"/>
                  <a:gd name="connsiteY9" fmla="*/ 1018305 h 2175379"/>
                  <a:gd name="connsiteX10" fmla="*/ 449348 w 2457968"/>
                  <a:gd name="connsiteY10" fmla="*/ 812335 h 2175379"/>
                  <a:gd name="connsiteX11" fmla="*/ 337787 w 2457968"/>
                  <a:gd name="connsiteY11" fmla="*/ 505056 h 2175379"/>
                  <a:gd name="connsiteX12" fmla="*/ 352665 w 2457968"/>
                  <a:gd name="connsiteY12" fmla="*/ 485404 h 2175379"/>
                  <a:gd name="connsiteX13" fmla="*/ 86281 w 2457968"/>
                  <a:gd name="connsiteY13" fmla="*/ 20143 h 2175379"/>
                  <a:gd name="connsiteX0" fmla="*/ 53816 w 2425503"/>
                  <a:gd name="connsiteY0" fmla="*/ 20143 h 2156408"/>
                  <a:gd name="connsiteX1" fmla="*/ 1231170 w 2425503"/>
                  <a:gd name="connsiteY1" fmla="*/ 0 h 2156408"/>
                  <a:gd name="connsiteX2" fmla="*/ 2425501 w 2425503"/>
                  <a:gd name="connsiteY2" fmla="*/ 1025210 h 2156408"/>
                  <a:gd name="connsiteX3" fmla="*/ 1222290 w 2425503"/>
                  <a:gd name="connsiteY3" fmla="*/ 2065134 h 2156408"/>
                  <a:gd name="connsiteX4" fmla="*/ 143964 w 2425503"/>
                  <a:gd name="connsiteY4" fmla="*/ 2146467 h 2156408"/>
                  <a:gd name="connsiteX5" fmla="*/ 250972 w 2425503"/>
                  <a:gd name="connsiteY5" fmla="*/ 1844357 h 2156408"/>
                  <a:gd name="connsiteX6" fmla="*/ 31 w 2425503"/>
                  <a:gd name="connsiteY6" fmla="*/ 2156287 h 2156408"/>
                  <a:gd name="connsiteX7" fmla="*/ 269820 w 2425503"/>
                  <a:gd name="connsiteY7" fmla="*/ 1800761 h 2156408"/>
                  <a:gd name="connsiteX8" fmla="*/ 374401 w 2425503"/>
                  <a:gd name="connsiteY8" fmla="*/ 1525309 h 2156408"/>
                  <a:gd name="connsiteX9" fmla="*/ 416883 w 2425503"/>
                  <a:gd name="connsiteY9" fmla="*/ 1018305 h 2156408"/>
                  <a:gd name="connsiteX10" fmla="*/ 416883 w 2425503"/>
                  <a:gd name="connsiteY10" fmla="*/ 812335 h 2156408"/>
                  <a:gd name="connsiteX11" fmla="*/ 305322 w 2425503"/>
                  <a:gd name="connsiteY11" fmla="*/ 505056 h 2156408"/>
                  <a:gd name="connsiteX12" fmla="*/ 320200 w 2425503"/>
                  <a:gd name="connsiteY12" fmla="*/ 485404 h 2156408"/>
                  <a:gd name="connsiteX13" fmla="*/ 53816 w 2425503"/>
                  <a:gd name="connsiteY13" fmla="*/ 20143 h 2156408"/>
                  <a:gd name="connsiteX0" fmla="*/ 62800 w 2434487"/>
                  <a:gd name="connsiteY0" fmla="*/ 20143 h 2167093"/>
                  <a:gd name="connsiteX1" fmla="*/ 1240154 w 2434487"/>
                  <a:gd name="connsiteY1" fmla="*/ 0 h 2167093"/>
                  <a:gd name="connsiteX2" fmla="*/ 2434485 w 2434487"/>
                  <a:gd name="connsiteY2" fmla="*/ 1025210 h 2167093"/>
                  <a:gd name="connsiteX3" fmla="*/ 1231274 w 2434487"/>
                  <a:gd name="connsiteY3" fmla="*/ 2065134 h 2167093"/>
                  <a:gd name="connsiteX4" fmla="*/ 48354 w 2434487"/>
                  <a:gd name="connsiteY4" fmla="*/ 2167093 h 2167093"/>
                  <a:gd name="connsiteX5" fmla="*/ 259956 w 2434487"/>
                  <a:gd name="connsiteY5" fmla="*/ 1844357 h 2167093"/>
                  <a:gd name="connsiteX6" fmla="*/ 9015 w 2434487"/>
                  <a:gd name="connsiteY6" fmla="*/ 2156287 h 2167093"/>
                  <a:gd name="connsiteX7" fmla="*/ 278804 w 2434487"/>
                  <a:gd name="connsiteY7" fmla="*/ 1800761 h 2167093"/>
                  <a:gd name="connsiteX8" fmla="*/ 383385 w 2434487"/>
                  <a:gd name="connsiteY8" fmla="*/ 1525309 h 2167093"/>
                  <a:gd name="connsiteX9" fmla="*/ 425867 w 2434487"/>
                  <a:gd name="connsiteY9" fmla="*/ 1018305 h 2167093"/>
                  <a:gd name="connsiteX10" fmla="*/ 425867 w 2434487"/>
                  <a:gd name="connsiteY10" fmla="*/ 812335 h 2167093"/>
                  <a:gd name="connsiteX11" fmla="*/ 314306 w 2434487"/>
                  <a:gd name="connsiteY11" fmla="*/ 505056 h 2167093"/>
                  <a:gd name="connsiteX12" fmla="*/ 329184 w 2434487"/>
                  <a:gd name="connsiteY12" fmla="*/ 485404 h 2167093"/>
                  <a:gd name="connsiteX13" fmla="*/ 62800 w 2434487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20199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12294 w 2425502"/>
                  <a:gd name="connsiteY11" fmla="*/ 566935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313227 w 2425502"/>
                  <a:gd name="connsiteY13" fmla="*/ 485404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291374 w 2425502"/>
                  <a:gd name="connsiteY12" fmla="*/ 46380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5502" h="2167093">
                    <a:moveTo>
                      <a:pt x="53815" y="20143"/>
                    </a:moveTo>
                    <a:lnTo>
                      <a:pt x="1231169" y="0"/>
                    </a:lnTo>
                    <a:cubicBezTo>
                      <a:pt x="1808934" y="0"/>
                      <a:pt x="2426980" y="681021"/>
                      <a:pt x="2425500" y="1025210"/>
                    </a:cubicBezTo>
                    <a:cubicBezTo>
                      <a:pt x="2424020" y="1369399"/>
                      <a:pt x="1800054" y="2065134"/>
                      <a:pt x="1222289" y="2065134"/>
                    </a:cubicBezTo>
                    <a:cubicBezTo>
                      <a:pt x="862847" y="2092245"/>
                      <a:pt x="398811" y="2139982"/>
                      <a:pt x="39369" y="2167093"/>
                    </a:cubicBezTo>
                    <a:cubicBezTo>
                      <a:pt x="-26405" y="2160633"/>
                      <a:pt x="257528" y="1846158"/>
                      <a:pt x="250971" y="1844357"/>
                    </a:cubicBezTo>
                    <a:cubicBezTo>
                      <a:pt x="244415" y="1842556"/>
                      <a:pt x="-3111" y="2163553"/>
                      <a:pt x="30" y="2156287"/>
                    </a:cubicBezTo>
                    <a:cubicBezTo>
                      <a:pt x="3171" y="2149021"/>
                      <a:pt x="207424" y="1905924"/>
                      <a:pt x="269819" y="1800761"/>
                    </a:cubicBezTo>
                    <a:cubicBezTo>
                      <a:pt x="332214" y="1695598"/>
                      <a:pt x="338999" y="1654701"/>
                      <a:pt x="374400" y="1525309"/>
                    </a:cubicBezTo>
                    <a:cubicBezTo>
                      <a:pt x="409801" y="1395917"/>
                      <a:pt x="414522" y="1137134"/>
                      <a:pt x="416882" y="1018305"/>
                    </a:cubicBezTo>
                    <a:cubicBezTo>
                      <a:pt x="419242" y="899476"/>
                      <a:pt x="431352" y="889907"/>
                      <a:pt x="416882" y="812335"/>
                    </a:cubicBezTo>
                    <a:cubicBezTo>
                      <a:pt x="402412" y="734763"/>
                      <a:pt x="347494" y="593775"/>
                      <a:pt x="330063" y="552875"/>
                    </a:cubicBezTo>
                    <a:cubicBezTo>
                      <a:pt x="312632" y="511975"/>
                      <a:pt x="277910" y="452133"/>
                      <a:pt x="291374" y="463805"/>
                    </a:cubicBezTo>
                    <a:cubicBezTo>
                      <a:pt x="289014" y="426836"/>
                      <a:pt x="346430" y="612923"/>
                      <a:pt x="299283" y="492279"/>
                    </a:cubicBezTo>
                    <a:lnTo>
                      <a:pt x="53815" y="20143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>
                <a:endCxn id="21" idx="11"/>
              </p:cNvCxnSpPr>
              <p:nvPr/>
            </p:nvCxnSpPr>
            <p:spPr>
              <a:xfrm flipV="1">
                <a:off x="921990" y="3067187"/>
                <a:ext cx="1223394" cy="344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21" idx="8"/>
              </p:cNvCxnSpPr>
              <p:nvPr/>
            </p:nvCxnSpPr>
            <p:spPr>
              <a:xfrm flipV="1">
                <a:off x="1423460" y="3497051"/>
                <a:ext cx="740961" cy="72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34" idx="11"/>
              </p:cNvCxnSpPr>
              <p:nvPr/>
            </p:nvCxnSpPr>
            <p:spPr>
              <a:xfrm>
                <a:off x="3205236" y="3265501"/>
                <a:ext cx="1063220" cy="426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al 24"/>
              <p:cNvSpPr/>
              <p:nvPr/>
            </p:nvSpPr>
            <p:spPr>
              <a:xfrm>
                <a:off x="3045059" y="3184290"/>
                <a:ext cx="160175" cy="162425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189102" y="3346187"/>
                <a:ext cx="196048" cy="21431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lowchart: Delay 4"/>
              <p:cNvSpPr/>
              <p:nvPr/>
            </p:nvSpPr>
            <p:spPr>
              <a:xfrm>
                <a:off x="1893445" y="4363430"/>
                <a:ext cx="1041389" cy="957963"/>
              </a:xfrm>
              <a:custGeom>
                <a:avLst/>
                <a:gdLst>
                  <a:gd name="connsiteX0" fmla="*/ 0 w 2092271"/>
                  <a:gd name="connsiteY0" fmla="*/ 0 h 2030278"/>
                  <a:gd name="connsiteX1" fmla="*/ 1046136 w 2092271"/>
                  <a:gd name="connsiteY1" fmla="*/ 0 h 2030278"/>
                  <a:gd name="connsiteX2" fmla="*/ 2092272 w 2092271"/>
                  <a:gd name="connsiteY2" fmla="*/ 1015139 h 2030278"/>
                  <a:gd name="connsiteX3" fmla="*/ 1046136 w 2092271"/>
                  <a:gd name="connsiteY3" fmla="*/ 2030278 h 2030278"/>
                  <a:gd name="connsiteX4" fmla="*/ 0 w 2092271"/>
                  <a:gd name="connsiteY4" fmla="*/ 2030278 h 2030278"/>
                  <a:gd name="connsiteX5" fmla="*/ 0 w 2092271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30278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14779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231756"/>
                  <a:gd name="connsiteY0" fmla="*/ 0 h 2030278"/>
                  <a:gd name="connsiteX1" fmla="*/ 1046136 w 2231756"/>
                  <a:gd name="connsiteY1" fmla="*/ 0 h 2030278"/>
                  <a:gd name="connsiteX2" fmla="*/ 2231756 w 2231756"/>
                  <a:gd name="connsiteY2" fmla="*/ 1015139 h 2030278"/>
                  <a:gd name="connsiteX3" fmla="*/ 1046136 w 2231756"/>
                  <a:gd name="connsiteY3" fmla="*/ 2014779 h 2030278"/>
                  <a:gd name="connsiteX4" fmla="*/ 0 w 2231756"/>
                  <a:gd name="connsiteY4" fmla="*/ 2030278 h 2030278"/>
                  <a:gd name="connsiteX5" fmla="*/ 0 w 2231756"/>
                  <a:gd name="connsiteY5" fmla="*/ 0 h 2030278"/>
                  <a:gd name="connsiteX0" fmla="*/ 0 w 2293749"/>
                  <a:gd name="connsiteY0" fmla="*/ 0 h 2030278"/>
                  <a:gd name="connsiteX1" fmla="*/ 1046136 w 2293749"/>
                  <a:gd name="connsiteY1" fmla="*/ 0 h 2030278"/>
                  <a:gd name="connsiteX2" fmla="*/ 2293749 w 2293749"/>
                  <a:gd name="connsiteY2" fmla="*/ 1015139 h 2030278"/>
                  <a:gd name="connsiteX3" fmla="*/ 1046136 w 2293749"/>
                  <a:gd name="connsiteY3" fmla="*/ 2014779 h 2030278"/>
                  <a:gd name="connsiteX4" fmla="*/ 0 w 2293749"/>
                  <a:gd name="connsiteY4" fmla="*/ 2030278 h 2030278"/>
                  <a:gd name="connsiteX5" fmla="*/ 0 w 2293749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0 w 2294007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240729 w 2294007"/>
                  <a:gd name="connsiteY5" fmla="*/ 998163 h 2030278"/>
                  <a:gd name="connsiteX6" fmla="*/ 0 w 2294007"/>
                  <a:gd name="connsiteY6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47855 w 2341862"/>
                  <a:gd name="connsiteY7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274423 w 2341862"/>
                  <a:gd name="connsiteY7" fmla="*/ 475316 h 2030278"/>
                  <a:gd name="connsiteX8" fmla="*/ 47855 w 2341862"/>
                  <a:gd name="connsiteY8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8907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74918 w 2356517"/>
                  <a:gd name="connsiteY9" fmla="*/ 475316 h 2030278"/>
                  <a:gd name="connsiteX10" fmla="*/ 62510 w 2356517"/>
                  <a:gd name="connsiteY10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89078 w 2356517"/>
                  <a:gd name="connsiteY9" fmla="*/ 570379 h 2030278"/>
                  <a:gd name="connsiteX10" fmla="*/ 62510 w 2356517"/>
                  <a:gd name="connsiteY10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665443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79430 w 2373438"/>
                  <a:gd name="connsiteY6" fmla="*/ 190126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88415 w 2373438"/>
                  <a:gd name="connsiteY12" fmla="*/ 541167 h 2030278"/>
                  <a:gd name="connsiteX13" fmla="*/ 70728 w 2373438"/>
                  <a:gd name="connsiteY13" fmla="*/ 0 h 2030278"/>
                  <a:gd name="connsiteX0" fmla="*/ 6669 w 2309379"/>
                  <a:gd name="connsiteY0" fmla="*/ 0 h 2050420"/>
                  <a:gd name="connsiteX1" fmla="*/ 1061508 w 2309379"/>
                  <a:gd name="connsiteY1" fmla="*/ 0 h 2050420"/>
                  <a:gd name="connsiteX2" fmla="*/ 2309121 w 2309379"/>
                  <a:gd name="connsiteY2" fmla="*/ 1015139 h 2050420"/>
                  <a:gd name="connsiteX3" fmla="*/ 1061508 w 2309379"/>
                  <a:gd name="connsiteY3" fmla="*/ 2014779 h 2050420"/>
                  <a:gd name="connsiteX4" fmla="*/ 113057 w 2309379"/>
                  <a:gd name="connsiteY4" fmla="*/ 2050420 h 2050420"/>
                  <a:gd name="connsiteX5" fmla="*/ 25254 w 2309379"/>
                  <a:gd name="connsiteY5" fmla="*/ 1976027 h 2050420"/>
                  <a:gd name="connsiteX6" fmla="*/ 147690 w 2309379"/>
                  <a:gd name="connsiteY6" fmla="*/ 1718654 h 2050420"/>
                  <a:gd name="connsiteX7" fmla="*/ 109038 w 2309379"/>
                  <a:gd name="connsiteY7" fmla="*/ 1780619 h 2050420"/>
                  <a:gd name="connsiteX8" fmla="*/ 213619 w 2309379"/>
                  <a:gd name="connsiteY8" fmla="*/ 1505167 h 2050420"/>
                  <a:gd name="connsiteX9" fmla="*/ 256101 w 2309379"/>
                  <a:gd name="connsiteY9" fmla="*/ 998163 h 2050420"/>
                  <a:gd name="connsiteX10" fmla="*/ 256101 w 2309379"/>
                  <a:gd name="connsiteY10" fmla="*/ 792193 h 2050420"/>
                  <a:gd name="connsiteX11" fmla="*/ 241941 w 2309379"/>
                  <a:gd name="connsiteY11" fmla="*/ 655706 h 2050420"/>
                  <a:gd name="connsiteX12" fmla="*/ 224356 w 2309379"/>
                  <a:gd name="connsiteY12" fmla="*/ 541167 h 2050420"/>
                  <a:gd name="connsiteX13" fmla="*/ 6669 w 2309379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14779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44992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20142 h 2070562"/>
                  <a:gd name="connsiteX1" fmla="*/ 1070388 w 2309123"/>
                  <a:gd name="connsiteY1" fmla="*/ 0 h 2070562"/>
                  <a:gd name="connsiteX2" fmla="*/ 2309121 w 2309123"/>
                  <a:gd name="connsiteY2" fmla="*/ 1035281 h 2070562"/>
                  <a:gd name="connsiteX3" fmla="*/ 1061508 w 2309123"/>
                  <a:gd name="connsiteY3" fmla="*/ 2065134 h 2070562"/>
                  <a:gd name="connsiteX4" fmla="*/ 113057 w 2309123"/>
                  <a:gd name="connsiteY4" fmla="*/ 2070562 h 2070562"/>
                  <a:gd name="connsiteX5" fmla="*/ 25254 w 2309123"/>
                  <a:gd name="connsiteY5" fmla="*/ 1996169 h 2070562"/>
                  <a:gd name="connsiteX6" fmla="*/ 147690 w 2309123"/>
                  <a:gd name="connsiteY6" fmla="*/ 1738796 h 2070562"/>
                  <a:gd name="connsiteX7" fmla="*/ 109038 w 2309123"/>
                  <a:gd name="connsiteY7" fmla="*/ 1800761 h 2070562"/>
                  <a:gd name="connsiteX8" fmla="*/ 213619 w 2309123"/>
                  <a:gd name="connsiteY8" fmla="*/ 1525309 h 2070562"/>
                  <a:gd name="connsiteX9" fmla="*/ 256101 w 2309123"/>
                  <a:gd name="connsiteY9" fmla="*/ 1018305 h 2070562"/>
                  <a:gd name="connsiteX10" fmla="*/ 256101 w 2309123"/>
                  <a:gd name="connsiteY10" fmla="*/ 812335 h 2070562"/>
                  <a:gd name="connsiteX11" fmla="*/ 241941 w 2309123"/>
                  <a:gd name="connsiteY11" fmla="*/ 675848 h 2070562"/>
                  <a:gd name="connsiteX12" fmla="*/ 224356 w 2309123"/>
                  <a:gd name="connsiteY12" fmla="*/ 561309 h 2070562"/>
                  <a:gd name="connsiteX13" fmla="*/ 6669 w 2309123"/>
                  <a:gd name="connsiteY13" fmla="*/ 20142 h 2070562"/>
                  <a:gd name="connsiteX0" fmla="*/ 6669 w 2264721"/>
                  <a:gd name="connsiteY0" fmla="*/ 20142 h 2070562"/>
                  <a:gd name="connsiteX1" fmla="*/ 1070388 w 2264721"/>
                  <a:gd name="connsiteY1" fmla="*/ 0 h 2070562"/>
                  <a:gd name="connsiteX2" fmla="*/ 2264719 w 2264721"/>
                  <a:gd name="connsiteY2" fmla="*/ 1025210 h 2070562"/>
                  <a:gd name="connsiteX3" fmla="*/ 1061508 w 2264721"/>
                  <a:gd name="connsiteY3" fmla="*/ 2065134 h 2070562"/>
                  <a:gd name="connsiteX4" fmla="*/ 113057 w 2264721"/>
                  <a:gd name="connsiteY4" fmla="*/ 2070562 h 2070562"/>
                  <a:gd name="connsiteX5" fmla="*/ 25254 w 2264721"/>
                  <a:gd name="connsiteY5" fmla="*/ 1996169 h 2070562"/>
                  <a:gd name="connsiteX6" fmla="*/ 147690 w 2264721"/>
                  <a:gd name="connsiteY6" fmla="*/ 1738796 h 2070562"/>
                  <a:gd name="connsiteX7" fmla="*/ 109038 w 2264721"/>
                  <a:gd name="connsiteY7" fmla="*/ 1800761 h 2070562"/>
                  <a:gd name="connsiteX8" fmla="*/ 213619 w 2264721"/>
                  <a:gd name="connsiteY8" fmla="*/ 1525309 h 2070562"/>
                  <a:gd name="connsiteX9" fmla="*/ 256101 w 2264721"/>
                  <a:gd name="connsiteY9" fmla="*/ 1018305 h 2070562"/>
                  <a:gd name="connsiteX10" fmla="*/ 256101 w 2264721"/>
                  <a:gd name="connsiteY10" fmla="*/ 812335 h 2070562"/>
                  <a:gd name="connsiteX11" fmla="*/ 241941 w 2264721"/>
                  <a:gd name="connsiteY11" fmla="*/ 675848 h 2070562"/>
                  <a:gd name="connsiteX12" fmla="*/ 224356 w 2264721"/>
                  <a:gd name="connsiteY12" fmla="*/ 561309 h 2070562"/>
                  <a:gd name="connsiteX13" fmla="*/ 6669 w 2264721"/>
                  <a:gd name="connsiteY13" fmla="*/ 20142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32220 w 2371687"/>
                  <a:gd name="connsiteY5" fmla="*/ 1996169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83515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78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2345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81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156416"/>
                  <a:gd name="connsiteX1" fmla="*/ 1177354 w 2371687"/>
                  <a:gd name="connsiteY1" fmla="*/ 0 h 2156416"/>
                  <a:gd name="connsiteX2" fmla="*/ 2371685 w 2371687"/>
                  <a:gd name="connsiteY2" fmla="*/ 1025210 h 2156416"/>
                  <a:gd name="connsiteX3" fmla="*/ 1168474 w 2371687"/>
                  <a:gd name="connsiteY3" fmla="*/ 2065134 h 2156416"/>
                  <a:gd name="connsiteX4" fmla="*/ 220023 w 2371687"/>
                  <a:gd name="connsiteY4" fmla="*/ 2070562 h 2156416"/>
                  <a:gd name="connsiteX5" fmla="*/ 197156 w 2371687"/>
                  <a:gd name="connsiteY5" fmla="*/ 1844357 h 2156416"/>
                  <a:gd name="connsiteX6" fmla="*/ 92318 w 2371687"/>
                  <a:gd name="connsiteY6" fmla="*/ 2156287 h 2156416"/>
                  <a:gd name="connsiteX7" fmla="*/ 216004 w 2371687"/>
                  <a:gd name="connsiteY7" fmla="*/ 1800761 h 2156416"/>
                  <a:gd name="connsiteX8" fmla="*/ 320585 w 2371687"/>
                  <a:gd name="connsiteY8" fmla="*/ 1525309 h 2156416"/>
                  <a:gd name="connsiteX9" fmla="*/ 363067 w 2371687"/>
                  <a:gd name="connsiteY9" fmla="*/ 1018305 h 2156416"/>
                  <a:gd name="connsiteX10" fmla="*/ 363067 w 2371687"/>
                  <a:gd name="connsiteY10" fmla="*/ 812335 h 2156416"/>
                  <a:gd name="connsiteX11" fmla="*/ 251506 w 2371687"/>
                  <a:gd name="connsiteY11" fmla="*/ 505056 h 2156416"/>
                  <a:gd name="connsiteX12" fmla="*/ 266384 w 2371687"/>
                  <a:gd name="connsiteY12" fmla="*/ 485404 h 2156416"/>
                  <a:gd name="connsiteX13" fmla="*/ 0 w 2371687"/>
                  <a:gd name="connsiteY13" fmla="*/ 20143 h 2156416"/>
                  <a:gd name="connsiteX0" fmla="*/ 0 w 2371687"/>
                  <a:gd name="connsiteY0" fmla="*/ 20143 h 2156408"/>
                  <a:gd name="connsiteX1" fmla="*/ 1177354 w 2371687"/>
                  <a:gd name="connsiteY1" fmla="*/ 0 h 2156408"/>
                  <a:gd name="connsiteX2" fmla="*/ 2371685 w 2371687"/>
                  <a:gd name="connsiteY2" fmla="*/ 1025210 h 2156408"/>
                  <a:gd name="connsiteX3" fmla="*/ 1168474 w 2371687"/>
                  <a:gd name="connsiteY3" fmla="*/ 2065134 h 2156408"/>
                  <a:gd name="connsiteX4" fmla="*/ 171321 w 2371687"/>
                  <a:gd name="connsiteY4" fmla="*/ 2146467 h 2156408"/>
                  <a:gd name="connsiteX5" fmla="*/ 197156 w 2371687"/>
                  <a:gd name="connsiteY5" fmla="*/ 1844357 h 2156408"/>
                  <a:gd name="connsiteX6" fmla="*/ 92318 w 2371687"/>
                  <a:gd name="connsiteY6" fmla="*/ 2156287 h 2156408"/>
                  <a:gd name="connsiteX7" fmla="*/ 216004 w 2371687"/>
                  <a:gd name="connsiteY7" fmla="*/ 1800761 h 2156408"/>
                  <a:gd name="connsiteX8" fmla="*/ 320585 w 2371687"/>
                  <a:gd name="connsiteY8" fmla="*/ 1525309 h 2156408"/>
                  <a:gd name="connsiteX9" fmla="*/ 363067 w 2371687"/>
                  <a:gd name="connsiteY9" fmla="*/ 1018305 h 2156408"/>
                  <a:gd name="connsiteX10" fmla="*/ 363067 w 2371687"/>
                  <a:gd name="connsiteY10" fmla="*/ 812335 h 2156408"/>
                  <a:gd name="connsiteX11" fmla="*/ 251506 w 2371687"/>
                  <a:gd name="connsiteY11" fmla="*/ 505056 h 2156408"/>
                  <a:gd name="connsiteX12" fmla="*/ 266384 w 2371687"/>
                  <a:gd name="connsiteY12" fmla="*/ 485404 h 2156408"/>
                  <a:gd name="connsiteX13" fmla="*/ 0 w 2371687"/>
                  <a:gd name="connsiteY13" fmla="*/ 20143 h 2156408"/>
                  <a:gd name="connsiteX0" fmla="*/ 0 w 2371687"/>
                  <a:gd name="connsiteY0" fmla="*/ 20143 h 2146467"/>
                  <a:gd name="connsiteX1" fmla="*/ 1177354 w 2371687"/>
                  <a:gd name="connsiteY1" fmla="*/ 0 h 2146467"/>
                  <a:gd name="connsiteX2" fmla="*/ 2371685 w 2371687"/>
                  <a:gd name="connsiteY2" fmla="*/ 1025210 h 2146467"/>
                  <a:gd name="connsiteX3" fmla="*/ 1168474 w 2371687"/>
                  <a:gd name="connsiteY3" fmla="*/ 2065134 h 2146467"/>
                  <a:gd name="connsiteX4" fmla="*/ 171321 w 2371687"/>
                  <a:gd name="connsiteY4" fmla="*/ 2146467 h 2146467"/>
                  <a:gd name="connsiteX5" fmla="*/ 197156 w 2371687"/>
                  <a:gd name="connsiteY5" fmla="*/ 1844357 h 2146467"/>
                  <a:gd name="connsiteX6" fmla="*/ 27385 w 2371687"/>
                  <a:gd name="connsiteY6" fmla="*/ 2137308 h 2146467"/>
                  <a:gd name="connsiteX7" fmla="*/ 216004 w 2371687"/>
                  <a:gd name="connsiteY7" fmla="*/ 1800761 h 2146467"/>
                  <a:gd name="connsiteX8" fmla="*/ 320585 w 2371687"/>
                  <a:gd name="connsiteY8" fmla="*/ 1525309 h 2146467"/>
                  <a:gd name="connsiteX9" fmla="*/ 363067 w 2371687"/>
                  <a:gd name="connsiteY9" fmla="*/ 1018305 h 2146467"/>
                  <a:gd name="connsiteX10" fmla="*/ 363067 w 2371687"/>
                  <a:gd name="connsiteY10" fmla="*/ 812335 h 2146467"/>
                  <a:gd name="connsiteX11" fmla="*/ 251506 w 2371687"/>
                  <a:gd name="connsiteY11" fmla="*/ 505056 h 2146467"/>
                  <a:gd name="connsiteX12" fmla="*/ 266384 w 2371687"/>
                  <a:gd name="connsiteY12" fmla="*/ 485404 h 2146467"/>
                  <a:gd name="connsiteX13" fmla="*/ 0 w 2371687"/>
                  <a:gd name="connsiteY13" fmla="*/ 20143 h 2146467"/>
                  <a:gd name="connsiteX0" fmla="*/ 86284 w 2457971"/>
                  <a:gd name="connsiteY0" fmla="*/ 20143 h 2175379"/>
                  <a:gd name="connsiteX1" fmla="*/ 1263638 w 2457971"/>
                  <a:gd name="connsiteY1" fmla="*/ 0 h 2175379"/>
                  <a:gd name="connsiteX2" fmla="*/ 2457969 w 2457971"/>
                  <a:gd name="connsiteY2" fmla="*/ 1025210 h 2175379"/>
                  <a:gd name="connsiteX3" fmla="*/ 1254758 w 2457971"/>
                  <a:gd name="connsiteY3" fmla="*/ 2065134 h 2175379"/>
                  <a:gd name="connsiteX4" fmla="*/ 257605 w 2457971"/>
                  <a:gd name="connsiteY4" fmla="*/ 2146467 h 2175379"/>
                  <a:gd name="connsiteX5" fmla="*/ 283440 w 2457971"/>
                  <a:gd name="connsiteY5" fmla="*/ 1844357 h 2175379"/>
                  <a:gd name="connsiteX6" fmla="*/ 31 w 2457971"/>
                  <a:gd name="connsiteY6" fmla="*/ 2175262 h 2175379"/>
                  <a:gd name="connsiteX7" fmla="*/ 302288 w 2457971"/>
                  <a:gd name="connsiteY7" fmla="*/ 1800761 h 2175379"/>
                  <a:gd name="connsiteX8" fmla="*/ 406869 w 2457971"/>
                  <a:gd name="connsiteY8" fmla="*/ 1525309 h 2175379"/>
                  <a:gd name="connsiteX9" fmla="*/ 449351 w 2457971"/>
                  <a:gd name="connsiteY9" fmla="*/ 1018305 h 2175379"/>
                  <a:gd name="connsiteX10" fmla="*/ 449351 w 2457971"/>
                  <a:gd name="connsiteY10" fmla="*/ 812335 h 2175379"/>
                  <a:gd name="connsiteX11" fmla="*/ 337790 w 2457971"/>
                  <a:gd name="connsiteY11" fmla="*/ 505056 h 2175379"/>
                  <a:gd name="connsiteX12" fmla="*/ 352668 w 2457971"/>
                  <a:gd name="connsiteY12" fmla="*/ 485404 h 2175379"/>
                  <a:gd name="connsiteX13" fmla="*/ 86284 w 2457971"/>
                  <a:gd name="connsiteY13" fmla="*/ 20143 h 2175379"/>
                  <a:gd name="connsiteX0" fmla="*/ 86281 w 2457968"/>
                  <a:gd name="connsiteY0" fmla="*/ 20143 h 2175379"/>
                  <a:gd name="connsiteX1" fmla="*/ 1263635 w 2457968"/>
                  <a:gd name="connsiteY1" fmla="*/ 0 h 2175379"/>
                  <a:gd name="connsiteX2" fmla="*/ 2457966 w 2457968"/>
                  <a:gd name="connsiteY2" fmla="*/ 1025210 h 2175379"/>
                  <a:gd name="connsiteX3" fmla="*/ 1254755 w 2457968"/>
                  <a:gd name="connsiteY3" fmla="*/ 2065134 h 2175379"/>
                  <a:gd name="connsiteX4" fmla="*/ 176429 w 2457968"/>
                  <a:gd name="connsiteY4" fmla="*/ 2146467 h 2175379"/>
                  <a:gd name="connsiteX5" fmla="*/ 283437 w 2457968"/>
                  <a:gd name="connsiteY5" fmla="*/ 1844357 h 2175379"/>
                  <a:gd name="connsiteX6" fmla="*/ 28 w 2457968"/>
                  <a:gd name="connsiteY6" fmla="*/ 2175262 h 2175379"/>
                  <a:gd name="connsiteX7" fmla="*/ 302285 w 2457968"/>
                  <a:gd name="connsiteY7" fmla="*/ 1800761 h 2175379"/>
                  <a:gd name="connsiteX8" fmla="*/ 406866 w 2457968"/>
                  <a:gd name="connsiteY8" fmla="*/ 1525309 h 2175379"/>
                  <a:gd name="connsiteX9" fmla="*/ 449348 w 2457968"/>
                  <a:gd name="connsiteY9" fmla="*/ 1018305 h 2175379"/>
                  <a:gd name="connsiteX10" fmla="*/ 449348 w 2457968"/>
                  <a:gd name="connsiteY10" fmla="*/ 812335 h 2175379"/>
                  <a:gd name="connsiteX11" fmla="*/ 337787 w 2457968"/>
                  <a:gd name="connsiteY11" fmla="*/ 505056 h 2175379"/>
                  <a:gd name="connsiteX12" fmla="*/ 352665 w 2457968"/>
                  <a:gd name="connsiteY12" fmla="*/ 485404 h 2175379"/>
                  <a:gd name="connsiteX13" fmla="*/ 86281 w 2457968"/>
                  <a:gd name="connsiteY13" fmla="*/ 20143 h 2175379"/>
                  <a:gd name="connsiteX0" fmla="*/ 53816 w 2425503"/>
                  <a:gd name="connsiteY0" fmla="*/ 20143 h 2156408"/>
                  <a:gd name="connsiteX1" fmla="*/ 1231170 w 2425503"/>
                  <a:gd name="connsiteY1" fmla="*/ 0 h 2156408"/>
                  <a:gd name="connsiteX2" fmla="*/ 2425501 w 2425503"/>
                  <a:gd name="connsiteY2" fmla="*/ 1025210 h 2156408"/>
                  <a:gd name="connsiteX3" fmla="*/ 1222290 w 2425503"/>
                  <a:gd name="connsiteY3" fmla="*/ 2065134 h 2156408"/>
                  <a:gd name="connsiteX4" fmla="*/ 143964 w 2425503"/>
                  <a:gd name="connsiteY4" fmla="*/ 2146467 h 2156408"/>
                  <a:gd name="connsiteX5" fmla="*/ 250972 w 2425503"/>
                  <a:gd name="connsiteY5" fmla="*/ 1844357 h 2156408"/>
                  <a:gd name="connsiteX6" fmla="*/ 31 w 2425503"/>
                  <a:gd name="connsiteY6" fmla="*/ 2156287 h 2156408"/>
                  <a:gd name="connsiteX7" fmla="*/ 269820 w 2425503"/>
                  <a:gd name="connsiteY7" fmla="*/ 1800761 h 2156408"/>
                  <a:gd name="connsiteX8" fmla="*/ 374401 w 2425503"/>
                  <a:gd name="connsiteY8" fmla="*/ 1525309 h 2156408"/>
                  <a:gd name="connsiteX9" fmla="*/ 416883 w 2425503"/>
                  <a:gd name="connsiteY9" fmla="*/ 1018305 h 2156408"/>
                  <a:gd name="connsiteX10" fmla="*/ 416883 w 2425503"/>
                  <a:gd name="connsiteY10" fmla="*/ 812335 h 2156408"/>
                  <a:gd name="connsiteX11" fmla="*/ 305322 w 2425503"/>
                  <a:gd name="connsiteY11" fmla="*/ 505056 h 2156408"/>
                  <a:gd name="connsiteX12" fmla="*/ 320200 w 2425503"/>
                  <a:gd name="connsiteY12" fmla="*/ 485404 h 2156408"/>
                  <a:gd name="connsiteX13" fmla="*/ 53816 w 2425503"/>
                  <a:gd name="connsiteY13" fmla="*/ 20143 h 2156408"/>
                  <a:gd name="connsiteX0" fmla="*/ 62800 w 2434487"/>
                  <a:gd name="connsiteY0" fmla="*/ 20143 h 2167093"/>
                  <a:gd name="connsiteX1" fmla="*/ 1240154 w 2434487"/>
                  <a:gd name="connsiteY1" fmla="*/ 0 h 2167093"/>
                  <a:gd name="connsiteX2" fmla="*/ 2434485 w 2434487"/>
                  <a:gd name="connsiteY2" fmla="*/ 1025210 h 2167093"/>
                  <a:gd name="connsiteX3" fmla="*/ 1231274 w 2434487"/>
                  <a:gd name="connsiteY3" fmla="*/ 2065134 h 2167093"/>
                  <a:gd name="connsiteX4" fmla="*/ 48354 w 2434487"/>
                  <a:gd name="connsiteY4" fmla="*/ 2167093 h 2167093"/>
                  <a:gd name="connsiteX5" fmla="*/ 259956 w 2434487"/>
                  <a:gd name="connsiteY5" fmla="*/ 1844357 h 2167093"/>
                  <a:gd name="connsiteX6" fmla="*/ 9015 w 2434487"/>
                  <a:gd name="connsiteY6" fmla="*/ 2156287 h 2167093"/>
                  <a:gd name="connsiteX7" fmla="*/ 278804 w 2434487"/>
                  <a:gd name="connsiteY7" fmla="*/ 1800761 h 2167093"/>
                  <a:gd name="connsiteX8" fmla="*/ 383385 w 2434487"/>
                  <a:gd name="connsiteY8" fmla="*/ 1525309 h 2167093"/>
                  <a:gd name="connsiteX9" fmla="*/ 425867 w 2434487"/>
                  <a:gd name="connsiteY9" fmla="*/ 1018305 h 2167093"/>
                  <a:gd name="connsiteX10" fmla="*/ 425867 w 2434487"/>
                  <a:gd name="connsiteY10" fmla="*/ 812335 h 2167093"/>
                  <a:gd name="connsiteX11" fmla="*/ 314306 w 2434487"/>
                  <a:gd name="connsiteY11" fmla="*/ 505056 h 2167093"/>
                  <a:gd name="connsiteX12" fmla="*/ 329184 w 2434487"/>
                  <a:gd name="connsiteY12" fmla="*/ 485404 h 2167093"/>
                  <a:gd name="connsiteX13" fmla="*/ 62800 w 2434487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20199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12294 w 2425502"/>
                  <a:gd name="connsiteY11" fmla="*/ 566935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313227 w 2425502"/>
                  <a:gd name="connsiteY13" fmla="*/ 485404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291374 w 2425502"/>
                  <a:gd name="connsiteY12" fmla="*/ 46380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5502" h="2167093">
                    <a:moveTo>
                      <a:pt x="53815" y="20143"/>
                    </a:moveTo>
                    <a:lnTo>
                      <a:pt x="1231169" y="0"/>
                    </a:lnTo>
                    <a:cubicBezTo>
                      <a:pt x="1808934" y="0"/>
                      <a:pt x="2426980" y="681021"/>
                      <a:pt x="2425500" y="1025210"/>
                    </a:cubicBezTo>
                    <a:cubicBezTo>
                      <a:pt x="2424020" y="1369399"/>
                      <a:pt x="1800054" y="2065134"/>
                      <a:pt x="1222289" y="2065134"/>
                    </a:cubicBezTo>
                    <a:cubicBezTo>
                      <a:pt x="862847" y="2092245"/>
                      <a:pt x="398811" y="2139982"/>
                      <a:pt x="39369" y="2167093"/>
                    </a:cubicBezTo>
                    <a:cubicBezTo>
                      <a:pt x="-26405" y="2160633"/>
                      <a:pt x="257528" y="1846158"/>
                      <a:pt x="250971" y="1844357"/>
                    </a:cubicBezTo>
                    <a:cubicBezTo>
                      <a:pt x="244415" y="1842556"/>
                      <a:pt x="-3111" y="2163553"/>
                      <a:pt x="30" y="2156287"/>
                    </a:cubicBezTo>
                    <a:cubicBezTo>
                      <a:pt x="3171" y="2149021"/>
                      <a:pt x="207424" y="1905924"/>
                      <a:pt x="269819" y="1800761"/>
                    </a:cubicBezTo>
                    <a:cubicBezTo>
                      <a:pt x="332214" y="1695598"/>
                      <a:pt x="338999" y="1654701"/>
                      <a:pt x="374400" y="1525309"/>
                    </a:cubicBezTo>
                    <a:cubicBezTo>
                      <a:pt x="409801" y="1395917"/>
                      <a:pt x="414522" y="1137134"/>
                      <a:pt x="416882" y="1018305"/>
                    </a:cubicBezTo>
                    <a:cubicBezTo>
                      <a:pt x="419242" y="899476"/>
                      <a:pt x="431352" y="889907"/>
                      <a:pt x="416882" y="812335"/>
                    </a:cubicBezTo>
                    <a:cubicBezTo>
                      <a:pt x="402412" y="734763"/>
                      <a:pt x="347494" y="593775"/>
                      <a:pt x="330063" y="552875"/>
                    </a:cubicBezTo>
                    <a:cubicBezTo>
                      <a:pt x="312632" y="511975"/>
                      <a:pt x="277910" y="452133"/>
                      <a:pt x="291374" y="463805"/>
                    </a:cubicBezTo>
                    <a:cubicBezTo>
                      <a:pt x="289014" y="426836"/>
                      <a:pt x="346430" y="612923"/>
                      <a:pt x="299283" y="492279"/>
                    </a:cubicBezTo>
                    <a:lnTo>
                      <a:pt x="53815" y="20143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/>
              <p:cNvCxnSpPr>
                <a:endCxn id="27" idx="11"/>
              </p:cNvCxnSpPr>
              <p:nvPr/>
            </p:nvCxnSpPr>
            <p:spPr>
              <a:xfrm flipV="1">
                <a:off x="811763" y="4607829"/>
                <a:ext cx="1223394" cy="344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095009" y="4806143"/>
                <a:ext cx="589328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Oval 29"/>
              <p:cNvSpPr/>
              <p:nvPr/>
            </p:nvSpPr>
            <p:spPr>
              <a:xfrm>
                <a:off x="2934832" y="4724932"/>
                <a:ext cx="160175" cy="162425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1437071" y="3067187"/>
                <a:ext cx="2378" cy="4178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1302697" y="5063062"/>
                <a:ext cx="740961" cy="72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1316308" y="4638545"/>
                <a:ext cx="2378" cy="4178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Flowchart: Delay 4"/>
              <p:cNvSpPr/>
              <p:nvPr/>
            </p:nvSpPr>
            <p:spPr>
              <a:xfrm>
                <a:off x="4126743" y="3025366"/>
                <a:ext cx="1041389" cy="957963"/>
              </a:xfrm>
              <a:custGeom>
                <a:avLst/>
                <a:gdLst>
                  <a:gd name="connsiteX0" fmla="*/ 0 w 2092271"/>
                  <a:gd name="connsiteY0" fmla="*/ 0 h 2030278"/>
                  <a:gd name="connsiteX1" fmla="*/ 1046136 w 2092271"/>
                  <a:gd name="connsiteY1" fmla="*/ 0 h 2030278"/>
                  <a:gd name="connsiteX2" fmla="*/ 2092272 w 2092271"/>
                  <a:gd name="connsiteY2" fmla="*/ 1015139 h 2030278"/>
                  <a:gd name="connsiteX3" fmla="*/ 1046136 w 2092271"/>
                  <a:gd name="connsiteY3" fmla="*/ 2030278 h 2030278"/>
                  <a:gd name="connsiteX4" fmla="*/ 0 w 2092271"/>
                  <a:gd name="connsiteY4" fmla="*/ 2030278 h 2030278"/>
                  <a:gd name="connsiteX5" fmla="*/ 0 w 2092271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30278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092272"/>
                  <a:gd name="connsiteY0" fmla="*/ 0 h 2030278"/>
                  <a:gd name="connsiteX1" fmla="*/ 1046136 w 2092272"/>
                  <a:gd name="connsiteY1" fmla="*/ 0 h 2030278"/>
                  <a:gd name="connsiteX2" fmla="*/ 2092272 w 2092272"/>
                  <a:gd name="connsiteY2" fmla="*/ 1015139 h 2030278"/>
                  <a:gd name="connsiteX3" fmla="*/ 1046136 w 2092272"/>
                  <a:gd name="connsiteY3" fmla="*/ 2014779 h 2030278"/>
                  <a:gd name="connsiteX4" fmla="*/ 0 w 2092272"/>
                  <a:gd name="connsiteY4" fmla="*/ 2030278 h 2030278"/>
                  <a:gd name="connsiteX5" fmla="*/ 0 w 2092272"/>
                  <a:gd name="connsiteY5" fmla="*/ 0 h 2030278"/>
                  <a:gd name="connsiteX0" fmla="*/ 0 w 2231756"/>
                  <a:gd name="connsiteY0" fmla="*/ 0 h 2030278"/>
                  <a:gd name="connsiteX1" fmla="*/ 1046136 w 2231756"/>
                  <a:gd name="connsiteY1" fmla="*/ 0 h 2030278"/>
                  <a:gd name="connsiteX2" fmla="*/ 2231756 w 2231756"/>
                  <a:gd name="connsiteY2" fmla="*/ 1015139 h 2030278"/>
                  <a:gd name="connsiteX3" fmla="*/ 1046136 w 2231756"/>
                  <a:gd name="connsiteY3" fmla="*/ 2014779 h 2030278"/>
                  <a:gd name="connsiteX4" fmla="*/ 0 w 2231756"/>
                  <a:gd name="connsiteY4" fmla="*/ 2030278 h 2030278"/>
                  <a:gd name="connsiteX5" fmla="*/ 0 w 2231756"/>
                  <a:gd name="connsiteY5" fmla="*/ 0 h 2030278"/>
                  <a:gd name="connsiteX0" fmla="*/ 0 w 2293749"/>
                  <a:gd name="connsiteY0" fmla="*/ 0 h 2030278"/>
                  <a:gd name="connsiteX1" fmla="*/ 1046136 w 2293749"/>
                  <a:gd name="connsiteY1" fmla="*/ 0 h 2030278"/>
                  <a:gd name="connsiteX2" fmla="*/ 2293749 w 2293749"/>
                  <a:gd name="connsiteY2" fmla="*/ 1015139 h 2030278"/>
                  <a:gd name="connsiteX3" fmla="*/ 1046136 w 2293749"/>
                  <a:gd name="connsiteY3" fmla="*/ 2014779 h 2030278"/>
                  <a:gd name="connsiteX4" fmla="*/ 0 w 2293749"/>
                  <a:gd name="connsiteY4" fmla="*/ 2030278 h 2030278"/>
                  <a:gd name="connsiteX5" fmla="*/ 0 w 2293749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0 w 2294007"/>
                  <a:gd name="connsiteY5" fmla="*/ 0 h 2030278"/>
                  <a:gd name="connsiteX0" fmla="*/ 0 w 2294007"/>
                  <a:gd name="connsiteY0" fmla="*/ 0 h 2030278"/>
                  <a:gd name="connsiteX1" fmla="*/ 1046136 w 2294007"/>
                  <a:gd name="connsiteY1" fmla="*/ 0 h 2030278"/>
                  <a:gd name="connsiteX2" fmla="*/ 2293749 w 2294007"/>
                  <a:gd name="connsiteY2" fmla="*/ 1015139 h 2030278"/>
                  <a:gd name="connsiteX3" fmla="*/ 1046136 w 2294007"/>
                  <a:gd name="connsiteY3" fmla="*/ 2014779 h 2030278"/>
                  <a:gd name="connsiteX4" fmla="*/ 0 w 2294007"/>
                  <a:gd name="connsiteY4" fmla="*/ 2030278 h 2030278"/>
                  <a:gd name="connsiteX5" fmla="*/ 240729 w 2294007"/>
                  <a:gd name="connsiteY5" fmla="*/ 998163 h 2030278"/>
                  <a:gd name="connsiteX6" fmla="*/ 0 w 2294007"/>
                  <a:gd name="connsiteY6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47855 w 2341862"/>
                  <a:gd name="connsiteY7" fmla="*/ 0 h 2030278"/>
                  <a:gd name="connsiteX0" fmla="*/ 47855 w 2341862"/>
                  <a:gd name="connsiteY0" fmla="*/ 0 h 2030278"/>
                  <a:gd name="connsiteX1" fmla="*/ 1093991 w 2341862"/>
                  <a:gd name="connsiteY1" fmla="*/ 0 h 2030278"/>
                  <a:gd name="connsiteX2" fmla="*/ 2341604 w 2341862"/>
                  <a:gd name="connsiteY2" fmla="*/ 1015139 h 2030278"/>
                  <a:gd name="connsiteX3" fmla="*/ 1093991 w 2341862"/>
                  <a:gd name="connsiteY3" fmla="*/ 2014779 h 2030278"/>
                  <a:gd name="connsiteX4" fmla="*/ 47855 w 2341862"/>
                  <a:gd name="connsiteY4" fmla="*/ 2030278 h 2030278"/>
                  <a:gd name="connsiteX5" fmla="*/ 217781 w 2341862"/>
                  <a:gd name="connsiteY5" fmla="*/ 1568542 h 2030278"/>
                  <a:gd name="connsiteX6" fmla="*/ 288584 w 2341862"/>
                  <a:gd name="connsiteY6" fmla="*/ 998163 h 2030278"/>
                  <a:gd name="connsiteX7" fmla="*/ 274423 w 2341862"/>
                  <a:gd name="connsiteY7" fmla="*/ 475316 h 2030278"/>
                  <a:gd name="connsiteX8" fmla="*/ 47855 w 2341862"/>
                  <a:gd name="connsiteY8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8907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32436 w 2356517"/>
                  <a:gd name="connsiteY6" fmla="*/ 1568542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274918 w 2356517"/>
                  <a:gd name="connsiteY8" fmla="*/ 475316 h 2030278"/>
                  <a:gd name="connsiteX9" fmla="*/ 62510 w 2356517"/>
                  <a:gd name="connsiteY9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74918 w 2356517"/>
                  <a:gd name="connsiteY9" fmla="*/ 475316 h 2030278"/>
                  <a:gd name="connsiteX10" fmla="*/ 62510 w 2356517"/>
                  <a:gd name="connsiteY10" fmla="*/ 0 h 2030278"/>
                  <a:gd name="connsiteX0" fmla="*/ 62510 w 2356517"/>
                  <a:gd name="connsiteY0" fmla="*/ 0 h 2030278"/>
                  <a:gd name="connsiteX1" fmla="*/ 1108646 w 2356517"/>
                  <a:gd name="connsiteY1" fmla="*/ 0 h 2030278"/>
                  <a:gd name="connsiteX2" fmla="*/ 2356259 w 2356517"/>
                  <a:gd name="connsiteY2" fmla="*/ 1015139 h 2030278"/>
                  <a:gd name="connsiteX3" fmla="*/ 1108646 w 2356517"/>
                  <a:gd name="connsiteY3" fmla="*/ 2014779 h 2030278"/>
                  <a:gd name="connsiteX4" fmla="*/ 62510 w 2356517"/>
                  <a:gd name="connsiteY4" fmla="*/ 2030278 h 2030278"/>
                  <a:gd name="connsiteX5" fmla="*/ 147473 w 2356517"/>
                  <a:gd name="connsiteY5" fmla="*/ 1790356 h 2030278"/>
                  <a:gd name="connsiteX6" fmla="*/ 260757 w 2356517"/>
                  <a:gd name="connsiteY6" fmla="*/ 1505167 h 2030278"/>
                  <a:gd name="connsiteX7" fmla="*/ 303239 w 2356517"/>
                  <a:gd name="connsiteY7" fmla="*/ 998163 h 2030278"/>
                  <a:gd name="connsiteX8" fmla="*/ 303239 w 2356517"/>
                  <a:gd name="connsiteY8" fmla="*/ 792193 h 2030278"/>
                  <a:gd name="connsiteX9" fmla="*/ 289078 w 2356517"/>
                  <a:gd name="connsiteY9" fmla="*/ 570379 h 2030278"/>
                  <a:gd name="connsiteX10" fmla="*/ 62510 w 2356517"/>
                  <a:gd name="connsiteY10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570379 h 2030278"/>
                  <a:gd name="connsiteX11" fmla="*/ 81783 w 2375790"/>
                  <a:gd name="connsiteY11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1 w 2375790"/>
                  <a:gd name="connsiteY10" fmla="*/ 665443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308351 w 2375790"/>
                  <a:gd name="connsiteY11" fmla="*/ 570379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17054 w 2375790"/>
                  <a:gd name="connsiteY10" fmla="*/ 665444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0945 w 2375790"/>
                  <a:gd name="connsiteY11" fmla="*/ 531430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81783 w 2375790"/>
                  <a:gd name="connsiteY0" fmla="*/ 0 h 2030278"/>
                  <a:gd name="connsiteX1" fmla="*/ 1127919 w 2375790"/>
                  <a:gd name="connsiteY1" fmla="*/ 0 h 2030278"/>
                  <a:gd name="connsiteX2" fmla="*/ 2375532 w 2375790"/>
                  <a:gd name="connsiteY2" fmla="*/ 1015139 h 2030278"/>
                  <a:gd name="connsiteX3" fmla="*/ 1127919 w 2375790"/>
                  <a:gd name="connsiteY3" fmla="*/ 2014779 h 2030278"/>
                  <a:gd name="connsiteX4" fmla="*/ 81783 w 2375790"/>
                  <a:gd name="connsiteY4" fmla="*/ 2030278 h 2030278"/>
                  <a:gd name="connsiteX5" fmla="*/ 81782 w 2375790"/>
                  <a:gd name="connsiteY5" fmla="*/ 1901263 h 2030278"/>
                  <a:gd name="connsiteX6" fmla="*/ 166746 w 2375790"/>
                  <a:gd name="connsiteY6" fmla="*/ 1790356 h 2030278"/>
                  <a:gd name="connsiteX7" fmla="*/ 280030 w 2375790"/>
                  <a:gd name="connsiteY7" fmla="*/ 1505167 h 2030278"/>
                  <a:gd name="connsiteX8" fmla="*/ 322512 w 2375790"/>
                  <a:gd name="connsiteY8" fmla="*/ 998163 h 2030278"/>
                  <a:gd name="connsiteX9" fmla="*/ 322512 w 2375790"/>
                  <a:gd name="connsiteY9" fmla="*/ 792193 h 2030278"/>
                  <a:gd name="connsiteX10" fmla="*/ 308352 w 2375790"/>
                  <a:gd name="connsiteY10" fmla="*/ 655706 h 2030278"/>
                  <a:gd name="connsiteX11" fmla="*/ 299648 w 2375790"/>
                  <a:gd name="connsiteY11" fmla="*/ 541167 h 2030278"/>
                  <a:gd name="connsiteX12" fmla="*/ 81783 w 2375790"/>
                  <a:gd name="connsiteY12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79430 w 2373438"/>
                  <a:gd name="connsiteY6" fmla="*/ 190126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9431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9431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64394 w 2373438"/>
                  <a:gd name="connsiteY7" fmla="*/ 1790356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122944 w 2373438"/>
                  <a:gd name="connsiteY6" fmla="*/ 1940213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97296 w 2373438"/>
                  <a:gd name="connsiteY12" fmla="*/ 541167 h 2030278"/>
                  <a:gd name="connsiteX13" fmla="*/ 70728 w 2373438"/>
                  <a:gd name="connsiteY13" fmla="*/ 0 h 2030278"/>
                  <a:gd name="connsiteX0" fmla="*/ 70728 w 2373438"/>
                  <a:gd name="connsiteY0" fmla="*/ 0 h 2030278"/>
                  <a:gd name="connsiteX1" fmla="*/ 1125567 w 2373438"/>
                  <a:gd name="connsiteY1" fmla="*/ 0 h 2030278"/>
                  <a:gd name="connsiteX2" fmla="*/ 2373180 w 2373438"/>
                  <a:gd name="connsiteY2" fmla="*/ 1015139 h 2030278"/>
                  <a:gd name="connsiteX3" fmla="*/ 1125567 w 2373438"/>
                  <a:gd name="connsiteY3" fmla="*/ 2014779 h 2030278"/>
                  <a:gd name="connsiteX4" fmla="*/ 79431 w 2373438"/>
                  <a:gd name="connsiteY4" fmla="*/ 2030278 h 2030278"/>
                  <a:gd name="connsiteX5" fmla="*/ 89313 w 2373438"/>
                  <a:gd name="connsiteY5" fmla="*/ 1976027 h 2030278"/>
                  <a:gd name="connsiteX6" fmla="*/ 211749 w 2373438"/>
                  <a:gd name="connsiteY6" fmla="*/ 1718654 h 2030278"/>
                  <a:gd name="connsiteX7" fmla="*/ 173097 w 2373438"/>
                  <a:gd name="connsiteY7" fmla="*/ 1780619 h 2030278"/>
                  <a:gd name="connsiteX8" fmla="*/ 277678 w 2373438"/>
                  <a:gd name="connsiteY8" fmla="*/ 1505167 h 2030278"/>
                  <a:gd name="connsiteX9" fmla="*/ 320160 w 2373438"/>
                  <a:gd name="connsiteY9" fmla="*/ 998163 h 2030278"/>
                  <a:gd name="connsiteX10" fmla="*/ 320160 w 2373438"/>
                  <a:gd name="connsiteY10" fmla="*/ 792193 h 2030278"/>
                  <a:gd name="connsiteX11" fmla="*/ 306000 w 2373438"/>
                  <a:gd name="connsiteY11" fmla="*/ 655706 h 2030278"/>
                  <a:gd name="connsiteX12" fmla="*/ 288415 w 2373438"/>
                  <a:gd name="connsiteY12" fmla="*/ 541167 h 2030278"/>
                  <a:gd name="connsiteX13" fmla="*/ 70728 w 2373438"/>
                  <a:gd name="connsiteY13" fmla="*/ 0 h 2030278"/>
                  <a:gd name="connsiteX0" fmla="*/ 6669 w 2309379"/>
                  <a:gd name="connsiteY0" fmla="*/ 0 h 2050420"/>
                  <a:gd name="connsiteX1" fmla="*/ 1061508 w 2309379"/>
                  <a:gd name="connsiteY1" fmla="*/ 0 h 2050420"/>
                  <a:gd name="connsiteX2" fmla="*/ 2309121 w 2309379"/>
                  <a:gd name="connsiteY2" fmla="*/ 1015139 h 2050420"/>
                  <a:gd name="connsiteX3" fmla="*/ 1061508 w 2309379"/>
                  <a:gd name="connsiteY3" fmla="*/ 2014779 h 2050420"/>
                  <a:gd name="connsiteX4" fmla="*/ 113057 w 2309379"/>
                  <a:gd name="connsiteY4" fmla="*/ 2050420 h 2050420"/>
                  <a:gd name="connsiteX5" fmla="*/ 25254 w 2309379"/>
                  <a:gd name="connsiteY5" fmla="*/ 1976027 h 2050420"/>
                  <a:gd name="connsiteX6" fmla="*/ 147690 w 2309379"/>
                  <a:gd name="connsiteY6" fmla="*/ 1718654 h 2050420"/>
                  <a:gd name="connsiteX7" fmla="*/ 109038 w 2309379"/>
                  <a:gd name="connsiteY7" fmla="*/ 1780619 h 2050420"/>
                  <a:gd name="connsiteX8" fmla="*/ 213619 w 2309379"/>
                  <a:gd name="connsiteY8" fmla="*/ 1505167 h 2050420"/>
                  <a:gd name="connsiteX9" fmla="*/ 256101 w 2309379"/>
                  <a:gd name="connsiteY9" fmla="*/ 998163 h 2050420"/>
                  <a:gd name="connsiteX10" fmla="*/ 256101 w 2309379"/>
                  <a:gd name="connsiteY10" fmla="*/ 792193 h 2050420"/>
                  <a:gd name="connsiteX11" fmla="*/ 241941 w 2309379"/>
                  <a:gd name="connsiteY11" fmla="*/ 655706 h 2050420"/>
                  <a:gd name="connsiteX12" fmla="*/ 224356 w 2309379"/>
                  <a:gd name="connsiteY12" fmla="*/ 541167 h 2050420"/>
                  <a:gd name="connsiteX13" fmla="*/ 6669 w 2309379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14779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0 h 2050420"/>
                  <a:gd name="connsiteX1" fmla="*/ 1070388 w 2309123"/>
                  <a:gd name="connsiteY1" fmla="*/ 10071 h 2050420"/>
                  <a:gd name="connsiteX2" fmla="*/ 2309121 w 2309123"/>
                  <a:gd name="connsiteY2" fmla="*/ 1015139 h 2050420"/>
                  <a:gd name="connsiteX3" fmla="*/ 1061508 w 2309123"/>
                  <a:gd name="connsiteY3" fmla="*/ 2044992 h 2050420"/>
                  <a:gd name="connsiteX4" fmla="*/ 113057 w 2309123"/>
                  <a:gd name="connsiteY4" fmla="*/ 2050420 h 2050420"/>
                  <a:gd name="connsiteX5" fmla="*/ 25254 w 2309123"/>
                  <a:gd name="connsiteY5" fmla="*/ 1976027 h 2050420"/>
                  <a:gd name="connsiteX6" fmla="*/ 147690 w 2309123"/>
                  <a:gd name="connsiteY6" fmla="*/ 1718654 h 2050420"/>
                  <a:gd name="connsiteX7" fmla="*/ 109038 w 2309123"/>
                  <a:gd name="connsiteY7" fmla="*/ 1780619 h 2050420"/>
                  <a:gd name="connsiteX8" fmla="*/ 213619 w 2309123"/>
                  <a:gd name="connsiteY8" fmla="*/ 1505167 h 2050420"/>
                  <a:gd name="connsiteX9" fmla="*/ 256101 w 2309123"/>
                  <a:gd name="connsiteY9" fmla="*/ 998163 h 2050420"/>
                  <a:gd name="connsiteX10" fmla="*/ 256101 w 2309123"/>
                  <a:gd name="connsiteY10" fmla="*/ 792193 h 2050420"/>
                  <a:gd name="connsiteX11" fmla="*/ 241941 w 2309123"/>
                  <a:gd name="connsiteY11" fmla="*/ 655706 h 2050420"/>
                  <a:gd name="connsiteX12" fmla="*/ 224356 w 2309123"/>
                  <a:gd name="connsiteY12" fmla="*/ 541167 h 2050420"/>
                  <a:gd name="connsiteX13" fmla="*/ 6669 w 2309123"/>
                  <a:gd name="connsiteY13" fmla="*/ 0 h 2050420"/>
                  <a:gd name="connsiteX0" fmla="*/ 6669 w 2309123"/>
                  <a:gd name="connsiteY0" fmla="*/ 20142 h 2070562"/>
                  <a:gd name="connsiteX1" fmla="*/ 1070388 w 2309123"/>
                  <a:gd name="connsiteY1" fmla="*/ 0 h 2070562"/>
                  <a:gd name="connsiteX2" fmla="*/ 2309121 w 2309123"/>
                  <a:gd name="connsiteY2" fmla="*/ 1035281 h 2070562"/>
                  <a:gd name="connsiteX3" fmla="*/ 1061508 w 2309123"/>
                  <a:gd name="connsiteY3" fmla="*/ 2065134 h 2070562"/>
                  <a:gd name="connsiteX4" fmla="*/ 113057 w 2309123"/>
                  <a:gd name="connsiteY4" fmla="*/ 2070562 h 2070562"/>
                  <a:gd name="connsiteX5" fmla="*/ 25254 w 2309123"/>
                  <a:gd name="connsiteY5" fmla="*/ 1996169 h 2070562"/>
                  <a:gd name="connsiteX6" fmla="*/ 147690 w 2309123"/>
                  <a:gd name="connsiteY6" fmla="*/ 1738796 h 2070562"/>
                  <a:gd name="connsiteX7" fmla="*/ 109038 w 2309123"/>
                  <a:gd name="connsiteY7" fmla="*/ 1800761 h 2070562"/>
                  <a:gd name="connsiteX8" fmla="*/ 213619 w 2309123"/>
                  <a:gd name="connsiteY8" fmla="*/ 1525309 h 2070562"/>
                  <a:gd name="connsiteX9" fmla="*/ 256101 w 2309123"/>
                  <a:gd name="connsiteY9" fmla="*/ 1018305 h 2070562"/>
                  <a:gd name="connsiteX10" fmla="*/ 256101 w 2309123"/>
                  <a:gd name="connsiteY10" fmla="*/ 812335 h 2070562"/>
                  <a:gd name="connsiteX11" fmla="*/ 241941 w 2309123"/>
                  <a:gd name="connsiteY11" fmla="*/ 675848 h 2070562"/>
                  <a:gd name="connsiteX12" fmla="*/ 224356 w 2309123"/>
                  <a:gd name="connsiteY12" fmla="*/ 561309 h 2070562"/>
                  <a:gd name="connsiteX13" fmla="*/ 6669 w 2309123"/>
                  <a:gd name="connsiteY13" fmla="*/ 20142 h 2070562"/>
                  <a:gd name="connsiteX0" fmla="*/ 6669 w 2264721"/>
                  <a:gd name="connsiteY0" fmla="*/ 20142 h 2070562"/>
                  <a:gd name="connsiteX1" fmla="*/ 1070388 w 2264721"/>
                  <a:gd name="connsiteY1" fmla="*/ 0 h 2070562"/>
                  <a:gd name="connsiteX2" fmla="*/ 2264719 w 2264721"/>
                  <a:gd name="connsiteY2" fmla="*/ 1025210 h 2070562"/>
                  <a:gd name="connsiteX3" fmla="*/ 1061508 w 2264721"/>
                  <a:gd name="connsiteY3" fmla="*/ 2065134 h 2070562"/>
                  <a:gd name="connsiteX4" fmla="*/ 113057 w 2264721"/>
                  <a:gd name="connsiteY4" fmla="*/ 2070562 h 2070562"/>
                  <a:gd name="connsiteX5" fmla="*/ 25254 w 2264721"/>
                  <a:gd name="connsiteY5" fmla="*/ 1996169 h 2070562"/>
                  <a:gd name="connsiteX6" fmla="*/ 147690 w 2264721"/>
                  <a:gd name="connsiteY6" fmla="*/ 1738796 h 2070562"/>
                  <a:gd name="connsiteX7" fmla="*/ 109038 w 2264721"/>
                  <a:gd name="connsiteY7" fmla="*/ 1800761 h 2070562"/>
                  <a:gd name="connsiteX8" fmla="*/ 213619 w 2264721"/>
                  <a:gd name="connsiteY8" fmla="*/ 1525309 h 2070562"/>
                  <a:gd name="connsiteX9" fmla="*/ 256101 w 2264721"/>
                  <a:gd name="connsiteY9" fmla="*/ 1018305 h 2070562"/>
                  <a:gd name="connsiteX10" fmla="*/ 256101 w 2264721"/>
                  <a:gd name="connsiteY10" fmla="*/ 812335 h 2070562"/>
                  <a:gd name="connsiteX11" fmla="*/ 241941 w 2264721"/>
                  <a:gd name="connsiteY11" fmla="*/ 675848 h 2070562"/>
                  <a:gd name="connsiteX12" fmla="*/ 224356 w 2264721"/>
                  <a:gd name="connsiteY12" fmla="*/ 561309 h 2070562"/>
                  <a:gd name="connsiteX13" fmla="*/ 6669 w 2264721"/>
                  <a:gd name="connsiteY13" fmla="*/ 20142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32220 w 2371687"/>
                  <a:gd name="connsiteY5" fmla="*/ 1996169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83515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78 w 2371687"/>
                  <a:gd name="connsiteY5" fmla="*/ 2015150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2345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8581 w 2371687"/>
                  <a:gd name="connsiteY5" fmla="*/ 1996171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331322 w 2371687"/>
                  <a:gd name="connsiteY12" fmla="*/ 561309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348907 w 2371687"/>
                  <a:gd name="connsiteY11" fmla="*/ 675848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070562"/>
                  <a:gd name="connsiteX1" fmla="*/ 1177354 w 2371687"/>
                  <a:gd name="connsiteY1" fmla="*/ 0 h 2070562"/>
                  <a:gd name="connsiteX2" fmla="*/ 2371685 w 2371687"/>
                  <a:gd name="connsiteY2" fmla="*/ 1025210 h 2070562"/>
                  <a:gd name="connsiteX3" fmla="*/ 1168474 w 2371687"/>
                  <a:gd name="connsiteY3" fmla="*/ 2065134 h 2070562"/>
                  <a:gd name="connsiteX4" fmla="*/ 220023 w 2371687"/>
                  <a:gd name="connsiteY4" fmla="*/ 2070562 h 2070562"/>
                  <a:gd name="connsiteX5" fmla="*/ 197156 w 2371687"/>
                  <a:gd name="connsiteY5" fmla="*/ 1844357 h 2070562"/>
                  <a:gd name="connsiteX6" fmla="*/ 254656 w 2371687"/>
                  <a:gd name="connsiteY6" fmla="*/ 1738796 h 2070562"/>
                  <a:gd name="connsiteX7" fmla="*/ 216004 w 2371687"/>
                  <a:gd name="connsiteY7" fmla="*/ 1800761 h 2070562"/>
                  <a:gd name="connsiteX8" fmla="*/ 320585 w 2371687"/>
                  <a:gd name="connsiteY8" fmla="*/ 1525309 h 2070562"/>
                  <a:gd name="connsiteX9" fmla="*/ 363067 w 2371687"/>
                  <a:gd name="connsiteY9" fmla="*/ 1018305 h 2070562"/>
                  <a:gd name="connsiteX10" fmla="*/ 363067 w 2371687"/>
                  <a:gd name="connsiteY10" fmla="*/ 812335 h 2070562"/>
                  <a:gd name="connsiteX11" fmla="*/ 251506 w 2371687"/>
                  <a:gd name="connsiteY11" fmla="*/ 505056 h 2070562"/>
                  <a:gd name="connsiteX12" fmla="*/ 266384 w 2371687"/>
                  <a:gd name="connsiteY12" fmla="*/ 485404 h 2070562"/>
                  <a:gd name="connsiteX13" fmla="*/ 0 w 2371687"/>
                  <a:gd name="connsiteY13" fmla="*/ 20143 h 2070562"/>
                  <a:gd name="connsiteX0" fmla="*/ 0 w 2371687"/>
                  <a:gd name="connsiteY0" fmla="*/ 20143 h 2156416"/>
                  <a:gd name="connsiteX1" fmla="*/ 1177354 w 2371687"/>
                  <a:gd name="connsiteY1" fmla="*/ 0 h 2156416"/>
                  <a:gd name="connsiteX2" fmla="*/ 2371685 w 2371687"/>
                  <a:gd name="connsiteY2" fmla="*/ 1025210 h 2156416"/>
                  <a:gd name="connsiteX3" fmla="*/ 1168474 w 2371687"/>
                  <a:gd name="connsiteY3" fmla="*/ 2065134 h 2156416"/>
                  <a:gd name="connsiteX4" fmla="*/ 220023 w 2371687"/>
                  <a:gd name="connsiteY4" fmla="*/ 2070562 h 2156416"/>
                  <a:gd name="connsiteX5" fmla="*/ 197156 w 2371687"/>
                  <a:gd name="connsiteY5" fmla="*/ 1844357 h 2156416"/>
                  <a:gd name="connsiteX6" fmla="*/ 92318 w 2371687"/>
                  <a:gd name="connsiteY6" fmla="*/ 2156287 h 2156416"/>
                  <a:gd name="connsiteX7" fmla="*/ 216004 w 2371687"/>
                  <a:gd name="connsiteY7" fmla="*/ 1800761 h 2156416"/>
                  <a:gd name="connsiteX8" fmla="*/ 320585 w 2371687"/>
                  <a:gd name="connsiteY8" fmla="*/ 1525309 h 2156416"/>
                  <a:gd name="connsiteX9" fmla="*/ 363067 w 2371687"/>
                  <a:gd name="connsiteY9" fmla="*/ 1018305 h 2156416"/>
                  <a:gd name="connsiteX10" fmla="*/ 363067 w 2371687"/>
                  <a:gd name="connsiteY10" fmla="*/ 812335 h 2156416"/>
                  <a:gd name="connsiteX11" fmla="*/ 251506 w 2371687"/>
                  <a:gd name="connsiteY11" fmla="*/ 505056 h 2156416"/>
                  <a:gd name="connsiteX12" fmla="*/ 266384 w 2371687"/>
                  <a:gd name="connsiteY12" fmla="*/ 485404 h 2156416"/>
                  <a:gd name="connsiteX13" fmla="*/ 0 w 2371687"/>
                  <a:gd name="connsiteY13" fmla="*/ 20143 h 2156416"/>
                  <a:gd name="connsiteX0" fmla="*/ 0 w 2371687"/>
                  <a:gd name="connsiteY0" fmla="*/ 20143 h 2156408"/>
                  <a:gd name="connsiteX1" fmla="*/ 1177354 w 2371687"/>
                  <a:gd name="connsiteY1" fmla="*/ 0 h 2156408"/>
                  <a:gd name="connsiteX2" fmla="*/ 2371685 w 2371687"/>
                  <a:gd name="connsiteY2" fmla="*/ 1025210 h 2156408"/>
                  <a:gd name="connsiteX3" fmla="*/ 1168474 w 2371687"/>
                  <a:gd name="connsiteY3" fmla="*/ 2065134 h 2156408"/>
                  <a:gd name="connsiteX4" fmla="*/ 171321 w 2371687"/>
                  <a:gd name="connsiteY4" fmla="*/ 2146467 h 2156408"/>
                  <a:gd name="connsiteX5" fmla="*/ 197156 w 2371687"/>
                  <a:gd name="connsiteY5" fmla="*/ 1844357 h 2156408"/>
                  <a:gd name="connsiteX6" fmla="*/ 92318 w 2371687"/>
                  <a:gd name="connsiteY6" fmla="*/ 2156287 h 2156408"/>
                  <a:gd name="connsiteX7" fmla="*/ 216004 w 2371687"/>
                  <a:gd name="connsiteY7" fmla="*/ 1800761 h 2156408"/>
                  <a:gd name="connsiteX8" fmla="*/ 320585 w 2371687"/>
                  <a:gd name="connsiteY8" fmla="*/ 1525309 h 2156408"/>
                  <a:gd name="connsiteX9" fmla="*/ 363067 w 2371687"/>
                  <a:gd name="connsiteY9" fmla="*/ 1018305 h 2156408"/>
                  <a:gd name="connsiteX10" fmla="*/ 363067 w 2371687"/>
                  <a:gd name="connsiteY10" fmla="*/ 812335 h 2156408"/>
                  <a:gd name="connsiteX11" fmla="*/ 251506 w 2371687"/>
                  <a:gd name="connsiteY11" fmla="*/ 505056 h 2156408"/>
                  <a:gd name="connsiteX12" fmla="*/ 266384 w 2371687"/>
                  <a:gd name="connsiteY12" fmla="*/ 485404 h 2156408"/>
                  <a:gd name="connsiteX13" fmla="*/ 0 w 2371687"/>
                  <a:gd name="connsiteY13" fmla="*/ 20143 h 2156408"/>
                  <a:gd name="connsiteX0" fmla="*/ 0 w 2371687"/>
                  <a:gd name="connsiteY0" fmla="*/ 20143 h 2146467"/>
                  <a:gd name="connsiteX1" fmla="*/ 1177354 w 2371687"/>
                  <a:gd name="connsiteY1" fmla="*/ 0 h 2146467"/>
                  <a:gd name="connsiteX2" fmla="*/ 2371685 w 2371687"/>
                  <a:gd name="connsiteY2" fmla="*/ 1025210 h 2146467"/>
                  <a:gd name="connsiteX3" fmla="*/ 1168474 w 2371687"/>
                  <a:gd name="connsiteY3" fmla="*/ 2065134 h 2146467"/>
                  <a:gd name="connsiteX4" fmla="*/ 171321 w 2371687"/>
                  <a:gd name="connsiteY4" fmla="*/ 2146467 h 2146467"/>
                  <a:gd name="connsiteX5" fmla="*/ 197156 w 2371687"/>
                  <a:gd name="connsiteY5" fmla="*/ 1844357 h 2146467"/>
                  <a:gd name="connsiteX6" fmla="*/ 27385 w 2371687"/>
                  <a:gd name="connsiteY6" fmla="*/ 2137308 h 2146467"/>
                  <a:gd name="connsiteX7" fmla="*/ 216004 w 2371687"/>
                  <a:gd name="connsiteY7" fmla="*/ 1800761 h 2146467"/>
                  <a:gd name="connsiteX8" fmla="*/ 320585 w 2371687"/>
                  <a:gd name="connsiteY8" fmla="*/ 1525309 h 2146467"/>
                  <a:gd name="connsiteX9" fmla="*/ 363067 w 2371687"/>
                  <a:gd name="connsiteY9" fmla="*/ 1018305 h 2146467"/>
                  <a:gd name="connsiteX10" fmla="*/ 363067 w 2371687"/>
                  <a:gd name="connsiteY10" fmla="*/ 812335 h 2146467"/>
                  <a:gd name="connsiteX11" fmla="*/ 251506 w 2371687"/>
                  <a:gd name="connsiteY11" fmla="*/ 505056 h 2146467"/>
                  <a:gd name="connsiteX12" fmla="*/ 266384 w 2371687"/>
                  <a:gd name="connsiteY12" fmla="*/ 485404 h 2146467"/>
                  <a:gd name="connsiteX13" fmla="*/ 0 w 2371687"/>
                  <a:gd name="connsiteY13" fmla="*/ 20143 h 2146467"/>
                  <a:gd name="connsiteX0" fmla="*/ 86284 w 2457971"/>
                  <a:gd name="connsiteY0" fmla="*/ 20143 h 2175379"/>
                  <a:gd name="connsiteX1" fmla="*/ 1263638 w 2457971"/>
                  <a:gd name="connsiteY1" fmla="*/ 0 h 2175379"/>
                  <a:gd name="connsiteX2" fmla="*/ 2457969 w 2457971"/>
                  <a:gd name="connsiteY2" fmla="*/ 1025210 h 2175379"/>
                  <a:gd name="connsiteX3" fmla="*/ 1254758 w 2457971"/>
                  <a:gd name="connsiteY3" fmla="*/ 2065134 h 2175379"/>
                  <a:gd name="connsiteX4" fmla="*/ 257605 w 2457971"/>
                  <a:gd name="connsiteY4" fmla="*/ 2146467 h 2175379"/>
                  <a:gd name="connsiteX5" fmla="*/ 283440 w 2457971"/>
                  <a:gd name="connsiteY5" fmla="*/ 1844357 h 2175379"/>
                  <a:gd name="connsiteX6" fmla="*/ 31 w 2457971"/>
                  <a:gd name="connsiteY6" fmla="*/ 2175262 h 2175379"/>
                  <a:gd name="connsiteX7" fmla="*/ 302288 w 2457971"/>
                  <a:gd name="connsiteY7" fmla="*/ 1800761 h 2175379"/>
                  <a:gd name="connsiteX8" fmla="*/ 406869 w 2457971"/>
                  <a:gd name="connsiteY8" fmla="*/ 1525309 h 2175379"/>
                  <a:gd name="connsiteX9" fmla="*/ 449351 w 2457971"/>
                  <a:gd name="connsiteY9" fmla="*/ 1018305 h 2175379"/>
                  <a:gd name="connsiteX10" fmla="*/ 449351 w 2457971"/>
                  <a:gd name="connsiteY10" fmla="*/ 812335 h 2175379"/>
                  <a:gd name="connsiteX11" fmla="*/ 337790 w 2457971"/>
                  <a:gd name="connsiteY11" fmla="*/ 505056 h 2175379"/>
                  <a:gd name="connsiteX12" fmla="*/ 352668 w 2457971"/>
                  <a:gd name="connsiteY12" fmla="*/ 485404 h 2175379"/>
                  <a:gd name="connsiteX13" fmla="*/ 86284 w 2457971"/>
                  <a:gd name="connsiteY13" fmla="*/ 20143 h 2175379"/>
                  <a:gd name="connsiteX0" fmla="*/ 86281 w 2457968"/>
                  <a:gd name="connsiteY0" fmla="*/ 20143 h 2175379"/>
                  <a:gd name="connsiteX1" fmla="*/ 1263635 w 2457968"/>
                  <a:gd name="connsiteY1" fmla="*/ 0 h 2175379"/>
                  <a:gd name="connsiteX2" fmla="*/ 2457966 w 2457968"/>
                  <a:gd name="connsiteY2" fmla="*/ 1025210 h 2175379"/>
                  <a:gd name="connsiteX3" fmla="*/ 1254755 w 2457968"/>
                  <a:gd name="connsiteY3" fmla="*/ 2065134 h 2175379"/>
                  <a:gd name="connsiteX4" fmla="*/ 176429 w 2457968"/>
                  <a:gd name="connsiteY4" fmla="*/ 2146467 h 2175379"/>
                  <a:gd name="connsiteX5" fmla="*/ 283437 w 2457968"/>
                  <a:gd name="connsiteY5" fmla="*/ 1844357 h 2175379"/>
                  <a:gd name="connsiteX6" fmla="*/ 28 w 2457968"/>
                  <a:gd name="connsiteY6" fmla="*/ 2175262 h 2175379"/>
                  <a:gd name="connsiteX7" fmla="*/ 302285 w 2457968"/>
                  <a:gd name="connsiteY7" fmla="*/ 1800761 h 2175379"/>
                  <a:gd name="connsiteX8" fmla="*/ 406866 w 2457968"/>
                  <a:gd name="connsiteY8" fmla="*/ 1525309 h 2175379"/>
                  <a:gd name="connsiteX9" fmla="*/ 449348 w 2457968"/>
                  <a:gd name="connsiteY9" fmla="*/ 1018305 h 2175379"/>
                  <a:gd name="connsiteX10" fmla="*/ 449348 w 2457968"/>
                  <a:gd name="connsiteY10" fmla="*/ 812335 h 2175379"/>
                  <a:gd name="connsiteX11" fmla="*/ 337787 w 2457968"/>
                  <a:gd name="connsiteY11" fmla="*/ 505056 h 2175379"/>
                  <a:gd name="connsiteX12" fmla="*/ 352665 w 2457968"/>
                  <a:gd name="connsiteY12" fmla="*/ 485404 h 2175379"/>
                  <a:gd name="connsiteX13" fmla="*/ 86281 w 2457968"/>
                  <a:gd name="connsiteY13" fmla="*/ 20143 h 2175379"/>
                  <a:gd name="connsiteX0" fmla="*/ 53816 w 2425503"/>
                  <a:gd name="connsiteY0" fmla="*/ 20143 h 2156408"/>
                  <a:gd name="connsiteX1" fmla="*/ 1231170 w 2425503"/>
                  <a:gd name="connsiteY1" fmla="*/ 0 h 2156408"/>
                  <a:gd name="connsiteX2" fmla="*/ 2425501 w 2425503"/>
                  <a:gd name="connsiteY2" fmla="*/ 1025210 h 2156408"/>
                  <a:gd name="connsiteX3" fmla="*/ 1222290 w 2425503"/>
                  <a:gd name="connsiteY3" fmla="*/ 2065134 h 2156408"/>
                  <a:gd name="connsiteX4" fmla="*/ 143964 w 2425503"/>
                  <a:gd name="connsiteY4" fmla="*/ 2146467 h 2156408"/>
                  <a:gd name="connsiteX5" fmla="*/ 250972 w 2425503"/>
                  <a:gd name="connsiteY5" fmla="*/ 1844357 h 2156408"/>
                  <a:gd name="connsiteX6" fmla="*/ 31 w 2425503"/>
                  <a:gd name="connsiteY6" fmla="*/ 2156287 h 2156408"/>
                  <a:gd name="connsiteX7" fmla="*/ 269820 w 2425503"/>
                  <a:gd name="connsiteY7" fmla="*/ 1800761 h 2156408"/>
                  <a:gd name="connsiteX8" fmla="*/ 374401 w 2425503"/>
                  <a:gd name="connsiteY8" fmla="*/ 1525309 h 2156408"/>
                  <a:gd name="connsiteX9" fmla="*/ 416883 w 2425503"/>
                  <a:gd name="connsiteY9" fmla="*/ 1018305 h 2156408"/>
                  <a:gd name="connsiteX10" fmla="*/ 416883 w 2425503"/>
                  <a:gd name="connsiteY10" fmla="*/ 812335 h 2156408"/>
                  <a:gd name="connsiteX11" fmla="*/ 305322 w 2425503"/>
                  <a:gd name="connsiteY11" fmla="*/ 505056 h 2156408"/>
                  <a:gd name="connsiteX12" fmla="*/ 320200 w 2425503"/>
                  <a:gd name="connsiteY12" fmla="*/ 485404 h 2156408"/>
                  <a:gd name="connsiteX13" fmla="*/ 53816 w 2425503"/>
                  <a:gd name="connsiteY13" fmla="*/ 20143 h 2156408"/>
                  <a:gd name="connsiteX0" fmla="*/ 62800 w 2434487"/>
                  <a:gd name="connsiteY0" fmla="*/ 20143 h 2167093"/>
                  <a:gd name="connsiteX1" fmla="*/ 1240154 w 2434487"/>
                  <a:gd name="connsiteY1" fmla="*/ 0 h 2167093"/>
                  <a:gd name="connsiteX2" fmla="*/ 2434485 w 2434487"/>
                  <a:gd name="connsiteY2" fmla="*/ 1025210 h 2167093"/>
                  <a:gd name="connsiteX3" fmla="*/ 1231274 w 2434487"/>
                  <a:gd name="connsiteY3" fmla="*/ 2065134 h 2167093"/>
                  <a:gd name="connsiteX4" fmla="*/ 48354 w 2434487"/>
                  <a:gd name="connsiteY4" fmla="*/ 2167093 h 2167093"/>
                  <a:gd name="connsiteX5" fmla="*/ 259956 w 2434487"/>
                  <a:gd name="connsiteY5" fmla="*/ 1844357 h 2167093"/>
                  <a:gd name="connsiteX6" fmla="*/ 9015 w 2434487"/>
                  <a:gd name="connsiteY6" fmla="*/ 2156287 h 2167093"/>
                  <a:gd name="connsiteX7" fmla="*/ 278804 w 2434487"/>
                  <a:gd name="connsiteY7" fmla="*/ 1800761 h 2167093"/>
                  <a:gd name="connsiteX8" fmla="*/ 383385 w 2434487"/>
                  <a:gd name="connsiteY8" fmla="*/ 1525309 h 2167093"/>
                  <a:gd name="connsiteX9" fmla="*/ 425867 w 2434487"/>
                  <a:gd name="connsiteY9" fmla="*/ 1018305 h 2167093"/>
                  <a:gd name="connsiteX10" fmla="*/ 425867 w 2434487"/>
                  <a:gd name="connsiteY10" fmla="*/ 812335 h 2167093"/>
                  <a:gd name="connsiteX11" fmla="*/ 314306 w 2434487"/>
                  <a:gd name="connsiteY11" fmla="*/ 505056 h 2167093"/>
                  <a:gd name="connsiteX12" fmla="*/ 329184 w 2434487"/>
                  <a:gd name="connsiteY12" fmla="*/ 485404 h 2167093"/>
                  <a:gd name="connsiteX13" fmla="*/ 62800 w 2434487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20199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292308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05321 w 2425502"/>
                  <a:gd name="connsiteY11" fmla="*/ 505056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12294 w 2425502"/>
                  <a:gd name="connsiteY11" fmla="*/ 566935 h 2167093"/>
                  <a:gd name="connsiteX12" fmla="*/ 313227 w 2425502"/>
                  <a:gd name="connsiteY12" fmla="*/ 485404 h 2167093"/>
                  <a:gd name="connsiteX13" fmla="*/ 53815 w 2425502"/>
                  <a:gd name="connsiteY13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313227 w 2425502"/>
                  <a:gd name="connsiteY13" fmla="*/ 485404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312294 w 2425502"/>
                  <a:gd name="connsiteY12" fmla="*/ 56693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  <a:gd name="connsiteX0" fmla="*/ 53815 w 2425502"/>
                  <a:gd name="connsiteY0" fmla="*/ 20143 h 2167093"/>
                  <a:gd name="connsiteX1" fmla="*/ 1231169 w 2425502"/>
                  <a:gd name="connsiteY1" fmla="*/ 0 h 2167093"/>
                  <a:gd name="connsiteX2" fmla="*/ 2425500 w 2425502"/>
                  <a:gd name="connsiteY2" fmla="*/ 1025210 h 2167093"/>
                  <a:gd name="connsiteX3" fmla="*/ 1222289 w 2425502"/>
                  <a:gd name="connsiteY3" fmla="*/ 2065134 h 2167093"/>
                  <a:gd name="connsiteX4" fmla="*/ 39369 w 2425502"/>
                  <a:gd name="connsiteY4" fmla="*/ 2167093 h 2167093"/>
                  <a:gd name="connsiteX5" fmla="*/ 250971 w 2425502"/>
                  <a:gd name="connsiteY5" fmla="*/ 1844357 h 2167093"/>
                  <a:gd name="connsiteX6" fmla="*/ 30 w 2425502"/>
                  <a:gd name="connsiteY6" fmla="*/ 2156287 h 2167093"/>
                  <a:gd name="connsiteX7" fmla="*/ 269819 w 2425502"/>
                  <a:gd name="connsiteY7" fmla="*/ 1800761 h 2167093"/>
                  <a:gd name="connsiteX8" fmla="*/ 374400 w 2425502"/>
                  <a:gd name="connsiteY8" fmla="*/ 1525309 h 2167093"/>
                  <a:gd name="connsiteX9" fmla="*/ 416882 w 2425502"/>
                  <a:gd name="connsiteY9" fmla="*/ 1018305 h 2167093"/>
                  <a:gd name="connsiteX10" fmla="*/ 416882 w 2425502"/>
                  <a:gd name="connsiteY10" fmla="*/ 812335 h 2167093"/>
                  <a:gd name="connsiteX11" fmla="*/ 330063 w 2425502"/>
                  <a:gd name="connsiteY11" fmla="*/ 552875 h 2167093"/>
                  <a:gd name="connsiteX12" fmla="*/ 291374 w 2425502"/>
                  <a:gd name="connsiteY12" fmla="*/ 463805 h 2167093"/>
                  <a:gd name="connsiteX13" fmla="*/ 299283 w 2425502"/>
                  <a:gd name="connsiteY13" fmla="*/ 492279 h 2167093"/>
                  <a:gd name="connsiteX14" fmla="*/ 53815 w 2425502"/>
                  <a:gd name="connsiteY14" fmla="*/ 20143 h 2167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5502" h="2167093">
                    <a:moveTo>
                      <a:pt x="53815" y="20143"/>
                    </a:moveTo>
                    <a:lnTo>
                      <a:pt x="1231169" y="0"/>
                    </a:lnTo>
                    <a:cubicBezTo>
                      <a:pt x="1808934" y="0"/>
                      <a:pt x="2426980" y="681021"/>
                      <a:pt x="2425500" y="1025210"/>
                    </a:cubicBezTo>
                    <a:cubicBezTo>
                      <a:pt x="2424020" y="1369399"/>
                      <a:pt x="1800054" y="2065134"/>
                      <a:pt x="1222289" y="2065134"/>
                    </a:cubicBezTo>
                    <a:cubicBezTo>
                      <a:pt x="862847" y="2092245"/>
                      <a:pt x="398811" y="2139982"/>
                      <a:pt x="39369" y="2167093"/>
                    </a:cubicBezTo>
                    <a:cubicBezTo>
                      <a:pt x="-26405" y="2160633"/>
                      <a:pt x="257528" y="1846158"/>
                      <a:pt x="250971" y="1844357"/>
                    </a:cubicBezTo>
                    <a:cubicBezTo>
                      <a:pt x="244415" y="1842556"/>
                      <a:pt x="-3111" y="2163553"/>
                      <a:pt x="30" y="2156287"/>
                    </a:cubicBezTo>
                    <a:cubicBezTo>
                      <a:pt x="3171" y="2149021"/>
                      <a:pt x="207424" y="1905924"/>
                      <a:pt x="269819" y="1800761"/>
                    </a:cubicBezTo>
                    <a:cubicBezTo>
                      <a:pt x="332214" y="1695598"/>
                      <a:pt x="338999" y="1654701"/>
                      <a:pt x="374400" y="1525309"/>
                    </a:cubicBezTo>
                    <a:cubicBezTo>
                      <a:pt x="409801" y="1395917"/>
                      <a:pt x="414522" y="1137134"/>
                      <a:pt x="416882" y="1018305"/>
                    </a:cubicBezTo>
                    <a:cubicBezTo>
                      <a:pt x="419242" y="899476"/>
                      <a:pt x="431352" y="889907"/>
                      <a:pt x="416882" y="812335"/>
                    </a:cubicBezTo>
                    <a:cubicBezTo>
                      <a:pt x="402412" y="734763"/>
                      <a:pt x="347494" y="593775"/>
                      <a:pt x="330063" y="552875"/>
                    </a:cubicBezTo>
                    <a:cubicBezTo>
                      <a:pt x="312632" y="511975"/>
                      <a:pt x="277910" y="452133"/>
                      <a:pt x="291374" y="463805"/>
                    </a:cubicBezTo>
                    <a:cubicBezTo>
                      <a:pt x="289014" y="426836"/>
                      <a:pt x="346430" y="612923"/>
                      <a:pt x="299283" y="492279"/>
                    </a:cubicBezTo>
                    <a:lnTo>
                      <a:pt x="53815" y="20143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>
                <a:off x="3684337" y="3654349"/>
                <a:ext cx="0" cy="116667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3662142" y="3648825"/>
                <a:ext cx="629258" cy="17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8230385" y="2920323"/>
              <a:ext cx="2385184" cy="1042338"/>
              <a:chOff x="8616182" y="3528774"/>
              <a:chExt cx="1956679" cy="608207"/>
            </a:xfrm>
          </p:grpSpPr>
          <p:sp>
            <p:nvSpPr>
              <p:cNvPr id="38" name="Flowchart: Delay 37"/>
              <p:cNvSpPr/>
              <p:nvPr/>
            </p:nvSpPr>
            <p:spPr>
              <a:xfrm>
                <a:off x="9215971" y="3528774"/>
                <a:ext cx="757101" cy="608207"/>
              </a:xfrm>
              <a:prstGeom prst="flowChartDelay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 flipV="1">
                <a:off x="8616182" y="3957649"/>
                <a:ext cx="599789" cy="1058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8616182" y="3663316"/>
                <a:ext cx="599789" cy="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9973072" y="3832877"/>
                <a:ext cx="599789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054931" y="2856089"/>
              <a:ext cx="992448" cy="2399789"/>
              <a:chOff x="3054931" y="2856089"/>
              <a:chExt cx="992448" cy="2399789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3261839" y="2856089"/>
                <a:ext cx="785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bn-BD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054931" y="4917324"/>
                <a:ext cx="785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bn-BD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3505442" y="2885349"/>
                <a:ext cx="298334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3291219" y="4949745"/>
                <a:ext cx="298334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5812114" y="3276129"/>
              <a:ext cx="894178" cy="1025086"/>
              <a:chOff x="5812114" y="3276129"/>
              <a:chExt cx="894178" cy="1025086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5812114" y="3276129"/>
                <a:ext cx="8294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X=A</a:t>
                </a:r>
                <a:r>
                  <a:rPr lang="bn-BD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>
                <a:off x="6197591" y="3301769"/>
                <a:ext cx="298334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5986032" y="3673466"/>
                <a:ext cx="68786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=A</a:t>
                </a:r>
                <a:r>
                  <a:rPr lang="en-US" sz="16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6226851" y="3698025"/>
                <a:ext cx="298334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6018428" y="3962661"/>
                <a:ext cx="68786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=A</a:t>
                </a:r>
                <a:r>
                  <a:rPr lang="en-US" sz="16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7944307" y="2965352"/>
              <a:ext cx="246245" cy="888311"/>
              <a:chOff x="7944307" y="2965352"/>
              <a:chExt cx="246245" cy="888311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7959207" y="2965352"/>
                <a:ext cx="23134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944307" y="3515109"/>
                <a:ext cx="24624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97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0835" y="2371823"/>
            <a:ext cx="7678756" cy="160043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পাঠ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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 ও নর </a:t>
            </a:r>
            <a:r>
              <a:rPr lang="en-US" sz="44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টের 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সর্বজনীনতা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Flowchart: Collate 3"/>
          <p:cNvSpPr/>
          <p:nvPr/>
        </p:nvSpPr>
        <p:spPr>
          <a:xfrm>
            <a:off x="4946102" y="2489805"/>
            <a:ext cx="397079" cy="1087473"/>
          </a:xfrm>
          <a:prstGeom prst="flowChartCollat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115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379 0.00532 C -0.23347 0.00116 -0.21094 -0.03472 -0.15417 -0.03241 C -0.06875 -0.02917 -0.0349 -0.00324 0.04335 -0.02917 C 0.09362 -0.04421 0.15221 -0.0831 0.19505 -0.08241 C 0.29179 -0.08102 0.31263 -0.04097 0.31263 -0.00486 C 0.31419 0.04745 0.18815 0.09074 0.03476 0.09676 C -0.12071 0.09931 -0.24909 0.04398 -0.2379 0.00532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87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9392" y="997370"/>
            <a:ext cx="9072808" cy="769441"/>
          </a:xfrm>
          <a:prstGeom prst="rect">
            <a:avLst/>
          </a:prstGeom>
          <a:solidFill>
            <a:srgbClr val="00B050"/>
          </a:solidFill>
          <a:ln>
            <a:solidFill>
              <a:srgbClr val="99FF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শেষে ছাত্র-ছাত্রীরা লিখতে ও বলতে পারবে-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5132" y="2421566"/>
            <a:ext cx="11102719" cy="2917722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>
            <a:glow rad="63500">
              <a:schemeClr val="bg2"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ন্যান্ড ও নর গেইট দিয়ে মৌলিকগুলো গেইট ব্যাখ্যা করতে পারবে।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ন্যান্ড ও নর 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গেইটের সাংকেতিক চিহ্ন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দিয়ে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মৌলিক গেইটগুলোর বাস্তবায়ন </a:t>
            </a:r>
            <a:endParaRPr lang="en-US" sz="3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  <a:sym typeface="Wingdings" panose="05000000000000000000" pitchFamily="2" charset="2"/>
            </a:endParaRPr>
          </a:p>
          <a:p>
            <a:pPr>
              <a:lnSpc>
                <a:spcPct val="170000"/>
              </a:lnSpc>
            </a:pPr>
            <a:r>
              <a:rPr lang="bn-BD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   করতে পারবে।</a:t>
            </a:r>
            <a:endParaRPr lang="bn-BD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545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8466" y="335168"/>
            <a:ext cx="4723786" cy="110799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সর্বজনীন গেইট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2505" y="1705353"/>
            <a:ext cx="10774103" cy="4401205"/>
          </a:xfrm>
          <a:prstGeom prst="rect">
            <a:avLst/>
          </a:prstGeom>
          <a:solidFill>
            <a:schemeClr val="tx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 </a:t>
            </a:r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OR, AND </a:t>
            </a:r>
            <a:r>
              <a:rPr lang="bn-BD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তিনটি দিয়ে সকল যৌগিক গেইট </a:t>
            </a:r>
          </a:p>
          <a:p>
            <a:pPr>
              <a:lnSpc>
                <a:spcPct val="150000"/>
              </a:lnSpc>
            </a:pP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তৈরী করা সম্ভব আবার শুধু 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(ন্যান্ড) গেইট দিয়েও যে কোন </a:t>
            </a:r>
          </a:p>
          <a:p>
            <a:pPr>
              <a:lnSpc>
                <a:spcPct val="150000"/>
              </a:lnSpc>
            </a:pP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বর্তনী তৈরী করা সম্ভব। তেমনি শুধু 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NOR</a:t>
            </a:r>
            <a:r>
              <a:rPr lang="bn-BD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(নর) গেইট </a:t>
            </a:r>
            <a:r>
              <a:rPr lang="bn-BD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দিয়েও যে </a:t>
            </a:r>
            <a:endParaRPr lang="bn-BD" sz="40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 বর্তনী </a:t>
            </a:r>
            <a:r>
              <a:rPr lang="bn-BD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তৈরী 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 </a:t>
            </a:r>
            <a:r>
              <a:rPr lang="bn-BD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সম্ভব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এটি ন্যান্ড ও নর গেইটের সর্বজনীনতা </a:t>
            </a:r>
          </a:p>
          <a:p>
            <a:pPr>
              <a:lnSpc>
                <a:spcPct val="150000"/>
              </a:lnSpc>
            </a:pP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নামে পরিচিত।</a:t>
            </a:r>
            <a:endParaRPr lang="en-US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086578" y="2895600"/>
            <a:ext cx="287302" cy="1010356"/>
          </a:xfrm>
          <a:prstGeom prst="cloudCallout">
            <a:avLst>
              <a:gd name="adj1" fmla="val -13867"/>
              <a:gd name="adj2" fmla="val 128182"/>
            </a:avLst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31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138 0.10787 C -0.2056 0.02222 -0.19388 -0.0588 -0.17122 -0.0588 C -0.14531 -0.0588 -0.13698 0.02222 -0.12839 0.10787 C -0.11693 0.20278 -0.10807 0.29676 -0.07956 0.29676 C -0.05378 0.29676 -0.04492 0.20278 -0.03346 0.10787 C -0.02786 0.02222 -0.01628 -0.0588 0.00938 -0.0588 C 0.03203 -0.0588 0.04375 0.02222 0.05234 0.10787 C 0.06081 0.20278 0.07253 0.29676 0.09818 0.29676 C 0.12396 0.29676 0.14414 0.10787 0.14414 0.10879 C 0.15273 0.02222 0.1612 -0.0588 0.18685 -0.0588 C 0.21276 -0.0588 0.22122 0.02222 0.22969 0.10787 C 0.24141 0.20278 0.25013 0.29676 0.27865 0.29676 C 0.3043 0.29676 0.31302 0.20278 0.32161 0.10787 C 0.33307 0.02222 0.3418 -0.0588 0.36758 -0.0588 C 0.39023 -0.0588 0.40169 0.02222 0.41042 0.10787 C 0.41901 0.20278 0.43047 0.29676 0.45625 0.29676 C 0.4819 0.29676 0.49063 0.20278 0.50247 0.10787 " pathEditMode="relative" rAng="0" ptsTypes="AAAAAAAAAAAAAAA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07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669" y="309094"/>
            <a:ext cx="10358630" cy="923330"/>
          </a:xfrm>
          <a:prstGeom prst="rect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মৌলিক গেইট তৈরী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667" y="1509628"/>
            <a:ext cx="10358632" cy="769441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(ক) 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দিয়ে 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গেইট তৈরী</a:t>
            </a:r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731274" y="3525295"/>
            <a:ext cx="4410083" cy="1056069"/>
            <a:chOff x="731274" y="3406545"/>
            <a:chExt cx="4410083" cy="1056069"/>
          </a:xfrm>
        </p:grpSpPr>
        <p:sp>
          <p:nvSpPr>
            <p:cNvPr id="2" name="Flowchart: Delay 1"/>
            <p:cNvSpPr/>
            <p:nvPr/>
          </p:nvSpPr>
          <p:spPr>
            <a:xfrm>
              <a:off x="2882047" y="3406545"/>
              <a:ext cx="1414418" cy="1056069"/>
            </a:xfrm>
            <a:prstGeom prst="flowChartDelay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731274" y="3612607"/>
              <a:ext cx="215077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1572217" y="4256554"/>
              <a:ext cx="1309829" cy="1812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572217" y="3642295"/>
              <a:ext cx="1" cy="66207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334308" y="3847605"/>
              <a:ext cx="186138" cy="169909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542493" y="3919136"/>
              <a:ext cx="598864" cy="5938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7990610" y="3731358"/>
            <a:ext cx="2614347" cy="635332"/>
            <a:chOff x="7990610" y="3612608"/>
            <a:chExt cx="2614347" cy="635332"/>
          </a:xfrm>
        </p:grpSpPr>
        <p:sp>
          <p:nvSpPr>
            <p:cNvPr id="21" name="Flowchart: Extract 20"/>
            <p:cNvSpPr/>
            <p:nvPr/>
          </p:nvSpPr>
          <p:spPr>
            <a:xfrm rot="5400000">
              <a:off x="8934697" y="3559170"/>
              <a:ext cx="635332" cy="742207"/>
            </a:xfrm>
            <a:prstGeom prst="flowChartExtra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990610" y="3934579"/>
              <a:ext cx="890649" cy="16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9678578" y="3861473"/>
              <a:ext cx="196048" cy="156042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9874626" y="3924335"/>
              <a:ext cx="730331" cy="5938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463326" y="3525296"/>
            <a:ext cx="797541" cy="1086162"/>
            <a:chOff x="463326" y="3374169"/>
            <a:chExt cx="797541" cy="1118946"/>
          </a:xfrm>
        </p:grpSpPr>
        <p:sp>
          <p:nvSpPr>
            <p:cNvPr id="27" name="TextBox 26"/>
            <p:cNvSpPr txBox="1"/>
            <p:nvPr/>
          </p:nvSpPr>
          <p:spPr>
            <a:xfrm>
              <a:off x="463326" y="3374169"/>
              <a:ext cx="267948" cy="475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92919" y="4017515"/>
              <a:ext cx="267948" cy="475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625346" y="3806667"/>
            <a:ext cx="267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178703" y="3808719"/>
            <a:ext cx="1777943" cy="461665"/>
            <a:chOff x="5178703" y="3689969"/>
            <a:chExt cx="1777943" cy="461665"/>
          </a:xfrm>
        </p:grpSpPr>
        <p:sp>
          <p:nvSpPr>
            <p:cNvPr id="29" name="TextBox 28"/>
            <p:cNvSpPr txBox="1"/>
            <p:nvPr/>
          </p:nvSpPr>
          <p:spPr>
            <a:xfrm>
              <a:off x="5178703" y="3689969"/>
              <a:ext cx="17779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 = A.A = 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5877743" y="3714986"/>
              <a:ext cx="375417" cy="108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6637381" y="3720335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10655633" y="3808811"/>
            <a:ext cx="1133084" cy="461665"/>
            <a:chOff x="10655633" y="4010694"/>
            <a:chExt cx="1133084" cy="461665"/>
          </a:xfrm>
        </p:grpSpPr>
        <p:sp>
          <p:nvSpPr>
            <p:cNvPr id="31" name="TextBox 30"/>
            <p:cNvSpPr txBox="1"/>
            <p:nvPr/>
          </p:nvSpPr>
          <p:spPr>
            <a:xfrm>
              <a:off x="10655633" y="4010694"/>
              <a:ext cx="1133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 = A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V="1">
              <a:off x="11396241" y="4066402"/>
              <a:ext cx="180215" cy="55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8435934" y="4753696"/>
            <a:ext cx="3427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যেহেতু বুলিয় সূত্রানুসারে </a:t>
            </a:r>
            <a:r>
              <a:rPr lang="en-US" sz="24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A.A=A</a:t>
            </a:r>
            <a:endParaRPr lang="en-US" sz="24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1437" y="5615722"/>
            <a:ext cx="891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চিত্রঃ </a:t>
            </a:r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NAND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ন্যান্ড</a:t>
            </a:r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 দিয়ে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 বাস্তবায়ন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858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648 L 0.22175 -0.00926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9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573</Words>
  <Application>Microsoft Office PowerPoint</Application>
  <PresentationFormat>Widescreen</PresentationFormat>
  <Paragraphs>128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mim</dc:creator>
  <cp:lastModifiedBy>Mamun</cp:lastModifiedBy>
  <cp:revision>293</cp:revision>
  <dcterms:created xsi:type="dcterms:W3CDTF">2013-09-12T05:41:50Z</dcterms:created>
  <dcterms:modified xsi:type="dcterms:W3CDTF">2014-01-16T18:25:24Z</dcterms:modified>
</cp:coreProperties>
</file>